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9"/>
  </p:notesMasterIdLst>
  <p:sldIdLst>
    <p:sldId id="256" r:id="rId2"/>
    <p:sldId id="282" r:id="rId3"/>
    <p:sldId id="260" r:id="rId4"/>
    <p:sldId id="262" r:id="rId5"/>
    <p:sldId id="263" r:id="rId6"/>
    <p:sldId id="259" r:id="rId7"/>
    <p:sldId id="310" r:id="rId8"/>
    <p:sldId id="261" r:id="rId9"/>
    <p:sldId id="311" r:id="rId10"/>
    <p:sldId id="273" r:id="rId11"/>
    <p:sldId id="265" r:id="rId12"/>
    <p:sldId id="313" r:id="rId13"/>
    <p:sldId id="258" r:id="rId14"/>
    <p:sldId id="312" r:id="rId15"/>
    <p:sldId id="316" r:id="rId16"/>
    <p:sldId id="314" r:id="rId17"/>
    <p:sldId id="317" r:id="rId18"/>
    <p:sldId id="315" r:id="rId19"/>
    <p:sldId id="318" r:id="rId20"/>
    <p:sldId id="322" r:id="rId21"/>
    <p:sldId id="323" r:id="rId22"/>
    <p:sldId id="319" r:id="rId23"/>
    <p:sldId id="324" r:id="rId24"/>
    <p:sldId id="325" r:id="rId25"/>
    <p:sldId id="320" r:id="rId26"/>
    <p:sldId id="326" r:id="rId27"/>
    <p:sldId id="327" r:id="rId28"/>
    <p:sldId id="321" r:id="rId29"/>
    <p:sldId id="268" r:id="rId30"/>
    <p:sldId id="328" r:id="rId31"/>
    <p:sldId id="329" r:id="rId32"/>
    <p:sldId id="333" r:id="rId33"/>
    <p:sldId id="334" r:id="rId34"/>
    <p:sldId id="335" r:id="rId35"/>
    <p:sldId id="330" r:id="rId36"/>
    <p:sldId id="331" r:id="rId37"/>
    <p:sldId id="332" r:id="rId38"/>
  </p:sldIdLst>
  <p:sldSz cx="9144000" cy="5143500" type="screen16x9"/>
  <p:notesSz cx="6858000" cy="9144000"/>
  <p:embeddedFontLst>
    <p:embeddedFont>
      <p:font typeface="Oswald" pitchFamily="2" charset="77"/>
      <p:regular r:id="rId40"/>
      <p:bold r:id="rId41"/>
    </p:embeddedFont>
    <p:embeddedFont>
      <p:font typeface="Palanquin Dark" panose="020B0004020203020204" pitchFamily="34" charset="77"/>
      <p:regular r:id="rId42"/>
      <p:bold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575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E87200-E26A-4A3B-8C01-D2E870FE6FE3}">
  <a:tblStyle styleId="{C4E87200-E26A-4A3B-8C01-D2E870FE6F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p:restoredTop sz="91446"/>
  </p:normalViewPr>
  <p:slideViewPr>
    <p:cSldViewPr snapToGrid="0">
      <p:cViewPr>
        <p:scale>
          <a:sx n="102" d="100"/>
          <a:sy n="102" d="100"/>
        </p:scale>
        <p:origin x="1304"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a92ffd2c7e_0_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a92ffd2c7e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a92ffd2c7e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a92ffd2c7e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33E844A5-DDE0-78D1-5E0A-1BD37FC32E32}"/>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7C96F0A7-4D99-5267-EDEA-C2EE833F65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F7028EAD-CEAA-64F3-EE06-41C43EFC4C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05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2F810E01-6C47-B57A-464F-BB4837FB8EA3}"/>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736C50F0-BEB0-8814-80FA-ECD125422F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24A64271-30A8-DBFC-4854-370C2FC992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05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a:extLst>
            <a:ext uri="{FF2B5EF4-FFF2-40B4-BE49-F238E27FC236}">
              <a16:creationId xmlns:a16="http://schemas.microsoft.com/office/drawing/2014/main" id="{C941A8B1-A2B4-9E3E-7DEA-2F4B5A42CAFF}"/>
            </a:ext>
          </a:extLst>
        </p:cNvPr>
        <p:cNvGrpSpPr/>
        <p:nvPr/>
      </p:nvGrpSpPr>
      <p:grpSpPr>
        <a:xfrm>
          <a:off x="0" y="0"/>
          <a:ext cx="0" cy="0"/>
          <a:chOff x="0" y="0"/>
          <a:chExt cx="0" cy="0"/>
        </a:xfrm>
      </p:grpSpPr>
      <p:sp>
        <p:nvSpPr>
          <p:cNvPr id="715" name="Google Shape;715;g8794a74c9d_0_48:notes">
            <a:extLst>
              <a:ext uri="{FF2B5EF4-FFF2-40B4-BE49-F238E27FC236}">
                <a16:creationId xmlns:a16="http://schemas.microsoft.com/office/drawing/2014/main" id="{B6837CF7-0913-600E-E4A5-1A122F78F5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8794a74c9d_0_48:notes">
            <a:extLst>
              <a:ext uri="{FF2B5EF4-FFF2-40B4-BE49-F238E27FC236}">
                <a16:creationId xmlns:a16="http://schemas.microsoft.com/office/drawing/2014/main" id="{6074F1E4-0EB3-3F1D-6A36-4CBCF67A9B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546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1334E817-0FE4-B11E-820E-479EC15B7A72}"/>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90CBECBD-B8D7-1292-1790-B7B82CE046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5D920261-20F5-1E68-FE7D-537D5C3C34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98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a:extLst>
            <a:ext uri="{FF2B5EF4-FFF2-40B4-BE49-F238E27FC236}">
              <a16:creationId xmlns:a16="http://schemas.microsoft.com/office/drawing/2014/main" id="{BB14A54A-AA86-B3CE-AED2-B95C3865F42B}"/>
            </a:ext>
          </a:extLst>
        </p:cNvPr>
        <p:cNvGrpSpPr/>
        <p:nvPr/>
      </p:nvGrpSpPr>
      <p:grpSpPr>
        <a:xfrm>
          <a:off x="0" y="0"/>
          <a:ext cx="0" cy="0"/>
          <a:chOff x="0" y="0"/>
          <a:chExt cx="0" cy="0"/>
        </a:xfrm>
      </p:grpSpPr>
      <p:sp>
        <p:nvSpPr>
          <p:cNvPr id="715" name="Google Shape;715;g8794a74c9d_0_48:notes">
            <a:extLst>
              <a:ext uri="{FF2B5EF4-FFF2-40B4-BE49-F238E27FC236}">
                <a16:creationId xmlns:a16="http://schemas.microsoft.com/office/drawing/2014/main" id="{D64AA851-AFC3-702C-D66B-4994950CC3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8794a74c9d_0_48:notes">
            <a:extLst>
              <a:ext uri="{FF2B5EF4-FFF2-40B4-BE49-F238E27FC236}">
                <a16:creationId xmlns:a16="http://schemas.microsoft.com/office/drawing/2014/main" id="{6E48C886-BCF3-500A-A3EF-A5BAA81288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218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a:extLst>
            <a:ext uri="{FF2B5EF4-FFF2-40B4-BE49-F238E27FC236}">
              <a16:creationId xmlns:a16="http://schemas.microsoft.com/office/drawing/2014/main" id="{66FBD52A-1364-E592-3A21-1F6B7584D461}"/>
            </a:ext>
          </a:extLst>
        </p:cNvPr>
        <p:cNvGrpSpPr/>
        <p:nvPr/>
      </p:nvGrpSpPr>
      <p:grpSpPr>
        <a:xfrm>
          <a:off x="0" y="0"/>
          <a:ext cx="0" cy="0"/>
          <a:chOff x="0" y="0"/>
          <a:chExt cx="0" cy="0"/>
        </a:xfrm>
      </p:grpSpPr>
      <p:sp>
        <p:nvSpPr>
          <p:cNvPr id="1306" name="Google Shape;1306;ga92ffd2c7e_0_802:notes">
            <a:extLst>
              <a:ext uri="{FF2B5EF4-FFF2-40B4-BE49-F238E27FC236}">
                <a16:creationId xmlns:a16="http://schemas.microsoft.com/office/drawing/2014/main" id="{402723EE-8ED5-3F90-DE2D-D59D3372E3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a92ffd2c7e_0_802:notes">
            <a:extLst>
              <a:ext uri="{FF2B5EF4-FFF2-40B4-BE49-F238E27FC236}">
                <a16:creationId xmlns:a16="http://schemas.microsoft.com/office/drawing/2014/main" id="{BD93765D-9C35-5373-9A7F-815ECF322E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0972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55CD7B90-8490-4C8A-C51C-0479A0B6BA8F}"/>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48757CA9-8980-AE3E-492F-5CC7C2E7D7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628827BE-3B41-5FD4-212F-B86BE9714A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490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a92ffd2c7e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a92ffd2c7e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CC7D3000-C553-78CF-7136-FD464D07C256}"/>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1366E359-8F60-17F3-2F83-19BD325F30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F31A9BE1-8338-5449-C50E-81E3BDC4B9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843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8C12C9A3-55FA-4DF0-D6AF-876328ACD364}"/>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5CE0BBF4-1D59-841A-70C9-B3C52C9B5F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D47FEBF3-D37B-8C58-C912-E08CA641B4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28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C51E6C8E-B83F-0748-2BF1-55B6724D2A9F}"/>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F6158A53-0035-0DF8-62AF-7B1CA8FB74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6A080B9B-1CCA-7196-7BDF-1123ADAD8D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812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632CC788-96C9-B2B8-987C-1B6F221AFCFD}"/>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9EC80565-3AD0-5A8D-722E-5DF4E08487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B5A7892F-99A1-C474-BC1C-E256E6C633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155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12140709-AF28-476E-5BFC-2B5EAD5C1F19}"/>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FC26F04D-6FBD-7824-E9CB-16B63A6A50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E0EB8E2B-0900-D152-0955-4CC2EDA00A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486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3A88DBD5-ED3C-FB7F-EAED-A5D07DA701A2}"/>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1FA9D3FD-FE83-A5C8-1592-38AE311267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1B5791E9-ED45-42B8-B7D8-B2ADAEFFAD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537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A9F5C5AE-7B9E-CA25-0391-20E567317BAC}"/>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F2EDD69C-C4A9-E713-10CC-3FCAFAEC08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1C8EABF5-4D29-C69F-C94D-B301281A07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23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a:extLst>
            <a:ext uri="{FF2B5EF4-FFF2-40B4-BE49-F238E27FC236}">
              <a16:creationId xmlns:a16="http://schemas.microsoft.com/office/drawing/2014/main" id="{C0C0FA6C-3C25-DF85-47A0-AADB919B5426}"/>
            </a:ext>
          </a:extLst>
        </p:cNvPr>
        <p:cNvGrpSpPr/>
        <p:nvPr/>
      </p:nvGrpSpPr>
      <p:grpSpPr>
        <a:xfrm>
          <a:off x="0" y="0"/>
          <a:ext cx="0" cy="0"/>
          <a:chOff x="0" y="0"/>
          <a:chExt cx="0" cy="0"/>
        </a:xfrm>
      </p:grpSpPr>
      <p:sp>
        <p:nvSpPr>
          <p:cNvPr id="1185" name="Google Shape;1185;ga92ffd2c7e_0_998:notes">
            <a:extLst>
              <a:ext uri="{FF2B5EF4-FFF2-40B4-BE49-F238E27FC236}">
                <a16:creationId xmlns:a16="http://schemas.microsoft.com/office/drawing/2014/main" id="{F9198B36-0048-48CA-FE6A-1C1D508FBC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a92ffd2c7e_0_998:notes">
            <a:extLst>
              <a:ext uri="{FF2B5EF4-FFF2-40B4-BE49-F238E27FC236}">
                <a16:creationId xmlns:a16="http://schemas.microsoft.com/office/drawing/2014/main" id="{EEA10BDA-DD10-3930-834B-C7B0EDD3D7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868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a:extLst>
            <a:ext uri="{FF2B5EF4-FFF2-40B4-BE49-F238E27FC236}">
              <a16:creationId xmlns:a16="http://schemas.microsoft.com/office/drawing/2014/main" id="{DFA39532-4D4A-696D-C6D3-A9145D40918B}"/>
            </a:ext>
          </a:extLst>
        </p:cNvPr>
        <p:cNvGrpSpPr/>
        <p:nvPr/>
      </p:nvGrpSpPr>
      <p:grpSpPr>
        <a:xfrm>
          <a:off x="0" y="0"/>
          <a:ext cx="0" cy="0"/>
          <a:chOff x="0" y="0"/>
          <a:chExt cx="0" cy="0"/>
        </a:xfrm>
      </p:grpSpPr>
      <p:sp>
        <p:nvSpPr>
          <p:cNvPr id="904" name="Google Shape;904;ga92ffd2c7e_0_675:notes">
            <a:extLst>
              <a:ext uri="{FF2B5EF4-FFF2-40B4-BE49-F238E27FC236}">
                <a16:creationId xmlns:a16="http://schemas.microsoft.com/office/drawing/2014/main" id="{56FDAFA8-9FFE-E96D-5747-C4B48B806F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a92ffd2c7e_0_675:notes">
            <a:extLst>
              <a:ext uri="{FF2B5EF4-FFF2-40B4-BE49-F238E27FC236}">
                <a16:creationId xmlns:a16="http://schemas.microsoft.com/office/drawing/2014/main" id="{37E54291-874D-099F-EBF5-DD31B25B82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401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a92ffd2c7e_0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a92ffd2c7e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95373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F5A27-952E-99AF-BCD8-0C0B505EE5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9DB41-D0B0-88DF-72C1-F6A6C311322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157CB80-1F30-F5CC-56B8-B2B892C157F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3081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0412A-FB32-388C-E503-650ECE5B5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1540A-B7FB-9DDD-1D69-2E0C1390A05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DFC0399-AE7F-769B-451D-A853149BB45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4146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a:extLst>
            <a:ext uri="{FF2B5EF4-FFF2-40B4-BE49-F238E27FC236}">
              <a16:creationId xmlns:a16="http://schemas.microsoft.com/office/drawing/2014/main" id="{C77DC26C-BDCD-B0F6-B513-F1F00C54ABE0}"/>
            </a:ext>
          </a:extLst>
        </p:cNvPr>
        <p:cNvGrpSpPr/>
        <p:nvPr/>
      </p:nvGrpSpPr>
      <p:grpSpPr>
        <a:xfrm>
          <a:off x="0" y="0"/>
          <a:ext cx="0" cy="0"/>
          <a:chOff x="0" y="0"/>
          <a:chExt cx="0" cy="0"/>
        </a:xfrm>
      </p:grpSpPr>
      <p:sp>
        <p:nvSpPr>
          <p:cNvPr id="868" name="Google Shape;868;g877b642fd3_0_223:notes">
            <a:extLst>
              <a:ext uri="{FF2B5EF4-FFF2-40B4-BE49-F238E27FC236}">
                <a16:creationId xmlns:a16="http://schemas.microsoft.com/office/drawing/2014/main" id="{E58C0CA2-4449-0F75-9BA7-94C7EABC9E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877b642fd3_0_223:notes">
            <a:extLst>
              <a:ext uri="{FF2B5EF4-FFF2-40B4-BE49-F238E27FC236}">
                <a16:creationId xmlns:a16="http://schemas.microsoft.com/office/drawing/2014/main" id="{1985DDB3-F9A5-8CF4-C3C2-A52800B86F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994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a92ffd2c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a92ffd2c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877b642fd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877b642fd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a:extLst>
            <a:ext uri="{FF2B5EF4-FFF2-40B4-BE49-F238E27FC236}">
              <a16:creationId xmlns:a16="http://schemas.microsoft.com/office/drawing/2014/main" id="{10A1DEF5-51AE-A36A-9913-BA857E57DC70}"/>
            </a:ext>
          </a:extLst>
        </p:cNvPr>
        <p:cNvGrpSpPr/>
        <p:nvPr/>
      </p:nvGrpSpPr>
      <p:grpSpPr>
        <a:xfrm>
          <a:off x="0" y="0"/>
          <a:ext cx="0" cy="0"/>
          <a:chOff x="0" y="0"/>
          <a:chExt cx="0" cy="0"/>
        </a:xfrm>
      </p:grpSpPr>
      <p:sp>
        <p:nvSpPr>
          <p:cNvPr id="794" name="Google Shape;794;g877b642fd3_0_8:notes">
            <a:extLst>
              <a:ext uri="{FF2B5EF4-FFF2-40B4-BE49-F238E27FC236}">
                <a16:creationId xmlns:a16="http://schemas.microsoft.com/office/drawing/2014/main" id="{F2289626-CA77-C9B3-42A7-A432FDCF91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877b642fd3_0_8:notes">
            <a:extLst>
              <a:ext uri="{FF2B5EF4-FFF2-40B4-BE49-F238E27FC236}">
                <a16:creationId xmlns:a16="http://schemas.microsoft.com/office/drawing/2014/main" id="{03D3668D-F3F0-7B84-BD69-8995627642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71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934558afe_1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934558afe_1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a:extLst>
            <a:ext uri="{FF2B5EF4-FFF2-40B4-BE49-F238E27FC236}">
              <a16:creationId xmlns:a16="http://schemas.microsoft.com/office/drawing/2014/main" id="{A9BCD42D-C2D2-5518-3FF5-53489D4D29AE}"/>
            </a:ext>
          </a:extLst>
        </p:cNvPr>
        <p:cNvGrpSpPr/>
        <p:nvPr/>
      </p:nvGrpSpPr>
      <p:grpSpPr>
        <a:xfrm>
          <a:off x="0" y="0"/>
          <a:ext cx="0" cy="0"/>
          <a:chOff x="0" y="0"/>
          <a:chExt cx="0" cy="0"/>
        </a:xfrm>
      </p:grpSpPr>
      <p:sp>
        <p:nvSpPr>
          <p:cNvPr id="837" name="Google Shape;837;ga934558afe_1_746:notes">
            <a:extLst>
              <a:ext uri="{FF2B5EF4-FFF2-40B4-BE49-F238E27FC236}">
                <a16:creationId xmlns:a16="http://schemas.microsoft.com/office/drawing/2014/main" id="{35AAB3D8-119F-FF19-D79E-5640B75D10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934558afe_1_746:notes">
            <a:extLst>
              <a:ext uri="{FF2B5EF4-FFF2-40B4-BE49-F238E27FC236}">
                <a16:creationId xmlns:a16="http://schemas.microsoft.com/office/drawing/2014/main" id="{94D034AD-E395-7AFC-BD94-D35218BFFF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21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744100"/>
            <a:ext cx="5094000" cy="25599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4285945"/>
            <a:ext cx="4435800" cy="37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264625" y="123412"/>
            <a:ext cx="9177989" cy="4472622"/>
            <a:chOff x="-264625" y="244992"/>
            <a:chExt cx="9177989" cy="4472622"/>
          </a:xfrm>
        </p:grpSpPr>
        <p:grpSp>
          <p:nvGrpSpPr>
            <p:cNvPr id="12" name="Google Shape;12;p2"/>
            <p:cNvGrpSpPr/>
            <p:nvPr/>
          </p:nvGrpSpPr>
          <p:grpSpPr>
            <a:xfrm>
              <a:off x="7934613" y="4491190"/>
              <a:ext cx="978751" cy="226423"/>
              <a:chOff x="4114929" y="104250"/>
              <a:chExt cx="978751" cy="226423"/>
            </a:xfrm>
          </p:grpSpPr>
          <p:sp>
            <p:nvSpPr>
              <p:cNvPr id="13" name="Google Shape;13;p2"/>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1214401" y="1331170"/>
              <a:ext cx="792366" cy="183988"/>
              <a:chOff x="7105414" y="4348920"/>
              <a:chExt cx="792366" cy="183988"/>
            </a:xfrm>
          </p:grpSpPr>
          <p:sp>
            <p:nvSpPr>
              <p:cNvPr id="17" name="Google Shape;17;p2"/>
              <p:cNvSpPr/>
              <p:nvPr/>
            </p:nvSpPr>
            <p:spPr>
              <a:xfrm>
                <a:off x="7105414" y="4407521"/>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71877" y="4348920"/>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94309" y="4469955"/>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2840623" y="663585"/>
              <a:ext cx="629895" cy="125228"/>
              <a:chOff x="3248973" y="143035"/>
              <a:chExt cx="629895" cy="125228"/>
            </a:xfrm>
          </p:grpSpPr>
          <p:sp>
            <p:nvSpPr>
              <p:cNvPr id="21" name="Google Shape;21;p2"/>
              <p:cNvSpPr/>
              <p:nvPr/>
            </p:nvSpPr>
            <p:spPr>
              <a:xfrm>
                <a:off x="3375477" y="143035"/>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248973" y="205628"/>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a:off x="-179563" y="401091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264625" y="244992"/>
              <a:ext cx="524785" cy="125347"/>
              <a:chOff x="1675350" y="4136317"/>
              <a:chExt cx="524785" cy="125347"/>
            </a:xfrm>
          </p:grpSpPr>
          <p:sp>
            <p:nvSpPr>
              <p:cNvPr id="25" name="Google Shape;25;p2"/>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 name="Google Shape;27;p2"/>
          <p:cNvGrpSpPr/>
          <p:nvPr/>
        </p:nvGrpSpPr>
        <p:grpSpPr>
          <a:xfrm>
            <a:off x="3793427" y="535048"/>
            <a:ext cx="6722932" cy="4347400"/>
            <a:chOff x="1552072" y="1022830"/>
            <a:chExt cx="5490797" cy="3550637"/>
          </a:xfrm>
        </p:grpSpPr>
        <p:sp>
          <p:nvSpPr>
            <p:cNvPr id="28" name="Google Shape;28;p2"/>
            <p:cNvSpPr/>
            <p:nvPr/>
          </p:nvSpPr>
          <p:spPr>
            <a:xfrm>
              <a:off x="1552072" y="1270695"/>
              <a:ext cx="2041161" cy="3302773"/>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32423" y="1022830"/>
              <a:ext cx="799988" cy="912275"/>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39969" y="1225523"/>
              <a:ext cx="3202899" cy="2761150"/>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68"/>
        <p:cNvGrpSpPr/>
        <p:nvPr/>
      </p:nvGrpSpPr>
      <p:grpSpPr>
        <a:xfrm>
          <a:off x="0" y="0"/>
          <a:ext cx="0" cy="0"/>
          <a:chOff x="0" y="0"/>
          <a:chExt cx="0" cy="0"/>
        </a:xfrm>
      </p:grpSpPr>
      <p:sp>
        <p:nvSpPr>
          <p:cNvPr id="269" name="Google Shape;269;p1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270" name="Google Shape;270;p17"/>
          <p:cNvSpPr txBox="1">
            <a:spLocks noGrp="1"/>
          </p:cNvSpPr>
          <p:nvPr>
            <p:ph type="body" idx="1"/>
          </p:nvPr>
        </p:nvSpPr>
        <p:spPr>
          <a:xfrm>
            <a:off x="1688850" y="1917675"/>
            <a:ext cx="5766300" cy="2295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grpSp>
        <p:nvGrpSpPr>
          <p:cNvPr id="271" name="Google Shape;271;p17"/>
          <p:cNvGrpSpPr/>
          <p:nvPr/>
        </p:nvGrpSpPr>
        <p:grpSpPr>
          <a:xfrm>
            <a:off x="431336" y="461722"/>
            <a:ext cx="8281327" cy="4220055"/>
            <a:chOff x="431336" y="461722"/>
            <a:chExt cx="8281327" cy="4220055"/>
          </a:xfrm>
        </p:grpSpPr>
        <p:grpSp>
          <p:nvGrpSpPr>
            <p:cNvPr id="272" name="Google Shape;272;p17"/>
            <p:cNvGrpSpPr/>
            <p:nvPr/>
          </p:nvGrpSpPr>
          <p:grpSpPr>
            <a:xfrm>
              <a:off x="7291512" y="4455355"/>
              <a:ext cx="978751" cy="226423"/>
              <a:chOff x="4114929" y="104250"/>
              <a:chExt cx="978751" cy="226423"/>
            </a:xfrm>
          </p:grpSpPr>
          <p:sp>
            <p:nvSpPr>
              <p:cNvPr id="273" name="Google Shape;273;p17"/>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17"/>
            <p:cNvGrpSpPr/>
            <p:nvPr/>
          </p:nvGrpSpPr>
          <p:grpSpPr>
            <a:xfrm>
              <a:off x="7189322" y="461722"/>
              <a:ext cx="792366" cy="183988"/>
              <a:chOff x="6214836" y="4359395"/>
              <a:chExt cx="792366" cy="183988"/>
            </a:xfrm>
          </p:grpSpPr>
          <p:sp>
            <p:nvSpPr>
              <p:cNvPr id="277" name="Google Shape;277;p17"/>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7"/>
            <p:cNvGrpSpPr/>
            <p:nvPr/>
          </p:nvGrpSpPr>
          <p:grpSpPr>
            <a:xfrm>
              <a:off x="8082769" y="2487919"/>
              <a:ext cx="629895" cy="125228"/>
              <a:chOff x="2358395" y="153510"/>
              <a:chExt cx="629895" cy="125228"/>
            </a:xfrm>
          </p:grpSpPr>
          <p:sp>
            <p:nvSpPr>
              <p:cNvPr id="281" name="Google Shape;281;p17"/>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7"/>
            <p:cNvSpPr/>
            <p:nvPr/>
          </p:nvSpPr>
          <p:spPr>
            <a:xfrm>
              <a:off x="956136" y="4455356"/>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17"/>
            <p:cNvGrpSpPr/>
            <p:nvPr/>
          </p:nvGrpSpPr>
          <p:grpSpPr>
            <a:xfrm>
              <a:off x="431336" y="1408306"/>
              <a:ext cx="524785" cy="125347"/>
              <a:chOff x="1675350" y="4136317"/>
              <a:chExt cx="524785" cy="125347"/>
            </a:xfrm>
          </p:grpSpPr>
          <p:sp>
            <p:nvSpPr>
              <p:cNvPr id="285" name="Google Shape;285;p17"/>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300" name="Google Shape;300;p19"/>
          <p:cNvGrpSpPr/>
          <p:nvPr/>
        </p:nvGrpSpPr>
        <p:grpSpPr>
          <a:xfrm>
            <a:off x="431336" y="461722"/>
            <a:ext cx="8281327" cy="4220055"/>
            <a:chOff x="431336" y="461722"/>
            <a:chExt cx="8281327" cy="4220055"/>
          </a:xfrm>
        </p:grpSpPr>
        <p:grpSp>
          <p:nvGrpSpPr>
            <p:cNvPr id="301" name="Google Shape;301;p19"/>
            <p:cNvGrpSpPr/>
            <p:nvPr/>
          </p:nvGrpSpPr>
          <p:grpSpPr>
            <a:xfrm>
              <a:off x="7291512" y="4455355"/>
              <a:ext cx="978751" cy="226423"/>
              <a:chOff x="4114929" y="104250"/>
              <a:chExt cx="978751" cy="226423"/>
            </a:xfrm>
          </p:grpSpPr>
          <p:sp>
            <p:nvSpPr>
              <p:cNvPr id="302" name="Google Shape;302;p19"/>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9"/>
            <p:cNvGrpSpPr/>
            <p:nvPr/>
          </p:nvGrpSpPr>
          <p:grpSpPr>
            <a:xfrm>
              <a:off x="7189322" y="461722"/>
              <a:ext cx="792366" cy="183988"/>
              <a:chOff x="6214836" y="4359395"/>
              <a:chExt cx="792366" cy="183988"/>
            </a:xfrm>
          </p:grpSpPr>
          <p:sp>
            <p:nvSpPr>
              <p:cNvPr id="306" name="Google Shape;306;p19"/>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9"/>
            <p:cNvGrpSpPr/>
            <p:nvPr/>
          </p:nvGrpSpPr>
          <p:grpSpPr>
            <a:xfrm>
              <a:off x="8082769" y="2487919"/>
              <a:ext cx="629895" cy="125228"/>
              <a:chOff x="2358395" y="153510"/>
              <a:chExt cx="629895" cy="125228"/>
            </a:xfrm>
          </p:grpSpPr>
          <p:sp>
            <p:nvSpPr>
              <p:cNvPr id="310" name="Google Shape;310;p19"/>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19"/>
            <p:cNvSpPr/>
            <p:nvPr/>
          </p:nvSpPr>
          <p:spPr>
            <a:xfrm>
              <a:off x="956136" y="4455356"/>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19"/>
            <p:cNvGrpSpPr/>
            <p:nvPr/>
          </p:nvGrpSpPr>
          <p:grpSpPr>
            <a:xfrm>
              <a:off x="431336" y="1408306"/>
              <a:ext cx="524785" cy="125347"/>
              <a:chOff x="1675350" y="4136317"/>
              <a:chExt cx="524785" cy="125347"/>
            </a:xfrm>
          </p:grpSpPr>
          <p:sp>
            <p:nvSpPr>
              <p:cNvPr id="314" name="Google Shape;314;p19"/>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380"/>
        <p:cNvGrpSpPr/>
        <p:nvPr/>
      </p:nvGrpSpPr>
      <p:grpSpPr>
        <a:xfrm>
          <a:off x="0" y="0"/>
          <a:ext cx="0" cy="0"/>
          <a:chOff x="0" y="0"/>
          <a:chExt cx="0" cy="0"/>
        </a:xfrm>
      </p:grpSpPr>
      <p:sp>
        <p:nvSpPr>
          <p:cNvPr id="381" name="Google Shape;381;p24"/>
          <p:cNvSpPr txBox="1">
            <a:spLocks noGrp="1"/>
          </p:cNvSpPr>
          <p:nvPr>
            <p:ph type="title" hasCustomPrompt="1"/>
          </p:nvPr>
        </p:nvSpPr>
        <p:spPr>
          <a:xfrm>
            <a:off x="860925" y="2889675"/>
            <a:ext cx="2020200" cy="6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82" name="Google Shape;382;p24"/>
          <p:cNvSpPr txBox="1">
            <a:spLocks noGrp="1"/>
          </p:cNvSpPr>
          <p:nvPr>
            <p:ph type="subTitle" idx="1"/>
          </p:nvPr>
        </p:nvSpPr>
        <p:spPr>
          <a:xfrm>
            <a:off x="860925" y="3457450"/>
            <a:ext cx="2020200" cy="6873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1600"/>
              </a:spcBef>
              <a:spcAft>
                <a:spcPts val="0"/>
              </a:spcAft>
              <a:buNone/>
              <a:defRPr/>
            </a:lvl2pPr>
            <a:lvl3pPr lvl="2" algn="ctr">
              <a:spcBef>
                <a:spcPts val="1600"/>
              </a:spcBef>
              <a:spcAft>
                <a:spcPts val="0"/>
              </a:spcAft>
              <a:buNone/>
              <a:defRPr/>
            </a:lvl3pPr>
            <a:lvl4pPr lvl="3" algn="ctr">
              <a:spcBef>
                <a:spcPts val="1600"/>
              </a:spcBef>
              <a:spcAft>
                <a:spcPts val="0"/>
              </a:spcAft>
              <a:buNone/>
              <a:defRPr/>
            </a:lvl4pPr>
            <a:lvl5pPr lvl="4" algn="ctr">
              <a:spcBef>
                <a:spcPts val="1600"/>
              </a:spcBef>
              <a:spcAft>
                <a:spcPts val="0"/>
              </a:spcAft>
              <a:buNone/>
              <a:defRPr/>
            </a:lvl5pPr>
            <a:lvl6pPr lvl="5" algn="ctr">
              <a:spcBef>
                <a:spcPts val="1600"/>
              </a:spcBef>
              <a:spcAft>
                <a:spcPts val="0"/>
              </a:spcAft>
              <a:buNone/>
              <a:defRPr/>
            </a:lvl6pPr>
            <a:lvl7pPr lvl="6" algn="ctr">
              <a:spcBef>
                <a:spcPts val="1600"/>
              </a:spcBef>
              <a:spcAft>
                <a:spcPts val="0"/>
              </a:spcAft>
              <a:buNone/>
              <a:defRPr/>
            </a:lvl7pPr>
            <a:lvl8pPr lvl="7" algn="ctr">
              <a:spcBef>
                <a:spcPts val="1600"/>
              </a:spcBef>
              <a:spcAft>
                <a:spcPts val="0"/>
              </a:spcAft>
              <a:buNone/>
              <a:defRPr/>
            </a:lvl8pPr>
            <a:lvl9pPr lvl="8" algn="ctr">
              <a:spcBef>
                <a:spcPts val="1600"/>
              </a:spcBef>
              <a:spcAft>
                <a:spcPts val="1600"/>
              </a:spcAft>
              <a:buNone/>
              <a:defRPr/>
            </a:lvl9pPr>
          </a:lstStyle>
          <a:p>
            <a:endParaRPr/>
          </a:p>
        </p:txBody>
      </p:sp>
      <p:sp>
        <p:nvSpPr>
          <p:cNvPr id="383" name="Google Shape;383;p24"/>
          <p:cNvSpPr txBox="1">
            <a:spLocks noGrp="1"/>
          </p:cNvSpPr>
          <p:nvPr>
            <p:ph type="title" idx="2" hasCustomPrompt="1"/>
          </p:nvPr>
        </p:nvSpPr>
        <p:spPr>
          <a:xfrm>
            <a:off x="3561900" y="2889801"/>
            <a:ext cx="2020200" cy="6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84" name="Google Shape;384;p24"/>
          <p:cNvSpPr txBox="1">
            <a:spLocks noGrp="1"/>
          </p:cNvSpPr>
          <p:nvPr>
            <p:ph type="subTitle" idx="3"/>
          </p:nvPr>
        </p:nvSpPr>
        <p:spPr>
          <a:xfrm>
            <a:off x="3561900" y="3457476"/>
            <a:ext cx="2020200" cy="687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85" name="Google Shape;385;p24"/>
          <p:cNvSpPr txBox="1">
            <a:spLocks noGrp="1"/>
          </p:cNvSpPr>
          <p:nvPr>
            <p:ph type="title" idx="4" hasCustomPrompt="1"/>
          </p:nvPr>
        </p:nvSpPr>
        <p:spPr>
          <a:xfrm>
            <a:off x="6277575" y="2889800"/>
            <a:ext cx="2020200" cy="6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86" name="Google Shape;386;p24"/>
          <p:cNvSpPr txBox="1">
            <a:spLocks noGrp="1"/>
          </p:cNvSpPr>
          <p:nvPr>
            <p:ph type="subTitle" idx="5"/>
          </p:nvPr>
        </p:nvSpPr>
        <p:spPr>
          <a:xfrm>
            <a:off x="6277575" y="3457450"/>
            <a:ext cx="2020200" cy="687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grpSp>
        <p:nvGrpSpPr>
          <p:cNvPr id="387" name="Google Shape;387;p24"/>
          <p:cNvGrpSpPr/>
          <p:nvPr/>
        </p:nvGrpSpPr>
        <p:grpSpPr>
          <a:xfrm>
            <a:off x="455117" y="319521"/>
            <a:ext cx="8233767" cy="4504459"/>
            <a:chOff x="441936" y="213162"/>
            <a:chExt cx="8233767" cy="4504459"/>
          </a:xfrm>
        </p:grpSpPr>
        <p:grpSp>
          <p:nvGrpSpPr>
            <p:cNvPr id="388" name="Google Shape;388;p24"/>
            <p:cNvGrpSpPr/>
            <p:nvPr/>
          </p:nvGrpSpPr>
          <p:grpSpPr>
            <a:xfrm>
              <a:off x="7193538" y="4491198"/>
              <a:ext cx="978751" cy="226423"/>
              <a:chOff x="4114929" y="104250"/>
              <a:chExt cx="978751" cy="226423"/>
            </a:xfrm>
          </p:grpSpPr>
          <p:sp>
            <p:nvSpPr>
              <p:cNvPr id="389" name="Google Shape;389;p24"/>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24"/>
            <p:cNvGrpSpPr/>
            <p:nvPr/>
          </p:nvGrpSpPr>
          <p:grpSpPr>
            <a:xfrm>
              <a:off x="441936" y="448003"/>
              <a:ext cx="792366" cy="183988"/>
              <a:chOff x="6214836" y="4359395"/>
              <a:chExt cx="792366" cy="183988"/>
            </a:xfrm>
          </p:grpSpPr>
          <p:sp>
            <p:nvSpPr>
              <p:cNvPr id="393" name="Google Shape;393;p24"/>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p:nvPr/>
          </p:nvSpPr>
          <p:spPr>
            <a:xfrm>
              <a:off x="8172312" y="2131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24"/>
            <p:cNvGrpSpPr/>
            <p:nvPr/>
          </p:nvGrpSpPr>
          <p:grpSpPr>
            <a:xfrm>
              <a:off x="457613" y="4019412"/>
              <a:ext cx="524785" cy="125347"/>
              <a:chOff x="1675350" y="4136317"/>
              <a:chExt cx="524785" cy="125347"/>
            </a:xfrm>
          </p:grpSpPr>
          <p:sp>
            <p:nvSpPr>
              <p:cNvPr id="398" name="Google Shape;398;p24"/>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400"/>
        <p:cNvGrpSpPr/>
        <p:nvPr/>
      </p:nvGrpSpPr>
      <p:grpSpPr>
        <a:xfrm>
          <a:off x="0" y="0"/>
          <a:ext cx="0" cy="0"/>
          <a:chOff x="0" y="0"/>
          <a:chExt cx="0" cy="0"/>
        </a:xfrm>
      </p:grpSpPr>
      <p:sp>
        <p:nvSpPr>
          <p:cNvPr id="401" name="Google Shape;401;p25"/>
          <p:cNvSpPr txBox="1">
            <a:spLocks noGrp="1"/>
          </p:cNvSpPr>
          <p:nvPr>
            <p:ph type="title"/>
          </p:nvPr>
        </p:nvSpPr>
        <p:spPr>
          <a:xfrm>
            <a:off x="720000" y="2114518"/>
            <a:ext cx="3096900" cy="171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5000"/>
            </a:lvl1pPr>
            <a:lvl2pPr lvl="1" rtl="0">
              <a:lnSpc>
                <a:spcPct val="100000"/>
              </a:lnSpc>
              <a:spcBef>
                <a:spcPts val="0"/>
              </a:spcBef>
              <a:spcAft>
                <a:spcPts val="0"/>
              </a:spcAft>
              <a:buSzPts val="5000"/>
              <a:buNone/>
              <a:defRPr sz="5000"/>
            </a:lvl2pPr>
            <a:lvl3pPr lvl="2" rtl="0">
              <a:lnSpc>
                <a:spcPct val="100000"/>
              </a:lnSpc>
              <a:spcBef>
                <a:spcPts val="0"/>
              </a:spcBef>
              <a:spcAft>
                <a:spcPts val="0"/>
              </a:spcAft>
              <a:buSzPts val="5000"/>
              <a:buNone/>
              <a:defRPr sz="5000"/>
            </a:lvl3pPr>
            <a:lvl4pPr lvl="3" rtl="0">
              <a:lnSpc>
                <a:spcPct val="100000"/>
              </a:lnSpc>
              <a:spcBef>
                <a:spcPts val="0"/>
              </a:spcBef>
              <a:spcAft>
                <a:spcPts val="0"/>
              </a:spcAft>
              <a:buSzPts val="5000"/>
              <a:buNone/>
              <a:defRPr sz="5000"/>
            </a:lvl4pPr>
            <a:lvl5pPr lvl="4" rtl="0">
              <a:lnSpc>
                <a:spcPct val="100000"/>
              </a:lnSpc>
              <a:spcBef>
                <a:spcPts val="0"/>
              </a:spcBef>
              <a:spcAft>
                <a:spcPts val="0"/>
              </a:spcAft>
              <a:buSzPts val="5000"/>
              <a:buNone/>
              <a:defRPr sz="5000"/>
            </a:lvl5pPr>
            <a:lvl6pPr lvl="5" rtl="0">
              <a:lnSpc>
                <a:spcPct val="100000"/>
              </a:lnSpc>
              <a:spcBef>
                <a:spcPts val="0"/>
              </a:spcBef>
              <a:spcAft>
                <a:spcPts val="0"/>
              </a:spcAft>
              <a:buSzPts val="5000"/>
              <a:buNone/>
              <a:defRPr sz="5000"/>
            </a:lvl6pPr>
            <a:lvl7pPr lvl="6" rtl="0">
              <a:lnSpc>
                <a:spcPct val="100000"/>
              </a:lnSpc>
              <a:spcBef>
                <a:spcPts val="0"/>
              </a:spcBef>
              <a:spcAft>
                <a:spcPts val="0"/>
              </a:spcAft>
              <a:buSzPts val="5000"/>
              <a:buNone/>
              <a:defRPr sz="5000"/>
            </a:lvl7pPr>
            <a:lvl8pPr lvl="7" rtl="0">
              <a:lnSpc>
                <a:spcPct val="100000"/>
              </a:lnSpc>
              <a:spcBef>
                <a:spcPts val="0"/>
              </a:spcBef>
              <a:spcAft>
                <a:spcPts val="0"/>
              </a:spcAft>
              <a:buSzPts val="5000"/>
              <a:buNone/>
              <a:defRPr sz="5000"/>
            </a:lvl8pPr>
            <a:lvl9pPr lvl="8" rtl="0">
              <a:lnSpc>
                <a:spcPct val="100000"/>
              </a:lnSpc>
              <a:spcBef>
                <a:spcPts val="0"/>
              </a:spcBef>
              <a:spcAft>
                <a:spcPts val="0"/>
              </a:spcAft>
              <a:buSzPts val="5000"/>
              <a:buNone/>
              <a:defRPr sz="5000"/>
            </a:lvl9pPr>
          </a:lstStyle>
          <a:p>
            <a:endParaRPr/>
          </a:p>
        </p:txBody>
      </p:sp>
      <p:sp>
        <p:nvSpPr>
          <p:cNvPr id="402" name="Google Shape;402;p25"/>
          <p:cNvSpPr txBox="1">
            <a:spLocks noGrp="1"/>
          </p:cNvSpPr>
          <p:nvPr>
            <p:ph type="title" idx="2" hasCustomPrompt="1"/>
          </p:nvPr>
        </p:nvSpPr>
        <p:spPr>
          <a:xfrm>
            <a:off x="964425" y="1024714"/>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403" name="Google Shape;403;p25"/>
          <p:cNvSpPr txBox="1">
            <a:spLocks noGrp="1"/>
          </p:cNvSpPr>
          <p:nvPr>
            <p:ph type="subTitle" idx="1"/>
          </p:nvPr>
        </p:nvSpPr>
        <p:spPr>
          <a:xfrm>
            <a:off x="720000" y="3813493"/>
            <a:ext cx="2880900" cy="7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04" name="Google Shape;404;p25"/>
          <p:cNvSpPr/>
          <p:nvPr/>
        </p:nvSpPr>
        <p:spPr>
          <a:xfrm>
            <a:off x="4573778" y="-2936250"/>
            <a:ext cx="9697590" cy="8360083"/>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25"/>
          <p:cNvGrpSpPr/>
          <p:nvPr/>
        </p:nvGrpSpPr>
        <p:grpSpPr>
          <a:xfrm>
            <a:off x="3228820" y="669826"/>
            <a:ext cx="5698583" cy="3803848"/>
            <a:chOff x="3228820" y="654286"/>
            <a:chExt cx="5698583" cy="3803848"/>
          </a:xfrm>
        </p:grpSpPr>
        <p:grpSp>
          <p:nvGrpSpPr>
            <p:cNvPr id="406" name="Google Shape;406;p25"/>
            <p:cNvGrpSpPr/>
            <p:nvPr/>
          </p:nvGrpSpPr>
          <p:grpSpPr>
            <a:xfrm>
              <a:off x="3920388" y="654286"/>
              <a:ext cx="978751" cy="226423"/>
              <a:chOff x="4114929" y="104250"/>
              <a:chExt cx="978751" cy="226423"/>
            </a:xfrm>
          </p:grpSpPr>
          <p:sp>
            <p:nvSpPr>
              <p:cNvPr id="407" name="Google Shape;407;p2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a:off x="3600899" y="3101178"/>
              <a:ext cx="792366" cy="183988"/>
              <a:chOff x="6214836" y="4359395"/>
              <a:chExt cx="792366" cy="183988"/>
            </a:xfrm>
          </p:grpSpPr>
          <p:sp>
            <p:nvSpPr>
              <p:cNvPr id="411" name="Google Shape;411;p25"/>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25"/>
            <p:cNvGrpSpPr/>
            <p:nvPr/>
          </p:nvGrpSpPr>
          <p:grpSpPr>
            <a:xfrm>
              <a:off x="3228820" y="1928329"/>
              <a:ext cx="629895" cy="125228"/>
              <a:chOff x="2358395" y="153510"/>
              <a:chExt cx="629895" cy="125228"/>
            </a:xfrm>
          </p:grpSpPr>
          <p:sp>
            <p:nvSpPr>
              <p:cNvPr id="415" name="Google Shape;415;p25"/>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5"/>
            <p:cNvSpPr/>
            <p:nvPr/>
          </p:nvSpPr>
          <p:spPr>
            <a:xfrm>
              <a:off x="8424012" y="397633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5"/>
            <p:cNvGrpSpPr/>
            <p:nvPr/>
          </p:nvGrpSpPr>
          <p:grpSpPr>
            <a:xfrm>
              <a:off x="4309613" y="4332787"/>
              <a:ext cx="524785" cy="125347"/>
              <a:chOff x="1675350" y="4136317"/>
              <a:chExt cx="524785" cy="125347"/>
            </a:xfrm>
          </p:grpSpPr>
          <p:sp>
            <p:nvSpPr>
              <p:cNvPr id="419" name="Google Shape;419;p2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6">
    <p:spTree>
      <p:nvGrpSpPr>
        <p:cNvPr id="1" name="Shape 480"/>
        <p:cNvGrpSpPr/>
        <p:nvPr/>
      </p:nvGrpSpPr>
      <p:grpSpPr>
        <a:xfrm>
          <a:off x="0" y="0"/>
          <a:ext cx="0" cy="0"/>
          <a:chOff x="0" y="0"/>
          <a:chExt cx="0" cy="0"/>
        </a:xfrm>
      </p:grpSpPr>
      <p:grpSp>
        <p:nvGrpSpPr>
          <p:cNvPr id="481" name="Google Shape;481;p30"/>
          <p:cNvGrpSpPr/>
          <p:nvPr/>
        </p:nvGrpSpPr>
        <p:grpSpPr>
          <a:xfrm>
            <a:off x="311762" y="448003"/>
            <a:ext cx="8112227" cy="3985318"/>
            <a:chOff x="311762" y="448003"/>
            <a:chExt cx="8112227" cy="3985318"/>
          </a:xfrm>
        </p:grpSpPr>
        <p:grpSp>
          <p:nvGrpSpPr>
            <p:cNvPr id="482" name="Google Shape;482;p30"/>
            <p:cNvGrpSpPr/>
            <p:nvPr/>
          </p:nvGrpSpPr>
          <p:grpSpPr>
            <a:xfrm>
              <a:off x="7445238" y="4073436"/>
              <a:ext cx="978751" cy="226423"/>
              <a:chOff x="4114929" y="104250"/>
              <a:chExt cx="978751" cy="226423"/>
            </a:xfrm>
          </p:grpSpPr>
          <p:sp>
            <p:nvSpPr>
              <p:cNvPr id="483" name="Google Shape;483;p30"/>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30"/>
            <p:cNvGrpSpPr/>
            <p:nvPr/>
          </p:nvGrpSpPr>
          <p:grpSpPr>
            <a:xfrm>
              <a:off x="7174724" y="448003"/>
              <a:ext cx="792366" cy="183988"/>
              <a:chOff x="6214836" y="4359395"/>
              <a:chExt cx="792366" cy="183988"/>
            </a:xfrm>
          </p:grpSpPr>
          <p:sp>
            <p:nvSpPr>
              <p:cNvPr id="487" name="Google Shape;487;p30"/>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0"/>
            <p:cNvSpPr/>
            <p:nvPr/>
          </p:nvSpPr>
          <p:spPr>
            <a:xfrm>
              <a:off x="311762" y="437068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0"/>
          <p:cNvSpPr txBox="1">
            <a:spLocks noGrp="1"/>
          </p:cNvSpPr>
          <p:nvPr>
            <p:ph type="title"/>
          </p:nvPr>
        </p:nvSpPr>
        <p:spPr>
          <a:xfrm>
            <a:off x="4572000" y="3368225"/>
            <a:ext cx="3539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latin typeface="Roboto"/>
                <a:ea typeface="Roboto"/>
                <a:cs typeface="Roboto"/>
                <a:sym typeface="Roboto"/>
              </a:defRPr>
            </a:lvl1pPr>
            <a:lvl2pPr lvl="1" rtl="0">
              <a:spcBef>
                <a:spcPts val="0"/>
              </a:spcBef>
              <a:spcAft>
                <a:spcPts val="0"/>
              </a:spcAft>
              <a:buNone/>
              <a:defRPr sz="1800" b="0">
                <a:latin typeface="Roboto"/>
                <a:ea typeface="Roboto"/>
                <a:cs typeface="Roboto"/>
                <a:sym typeface="Roboto"/>
              </a:defRPr>
            </a:lvl2pPr>
            <a:lvl3pPr lvl="2" rtl="0">
              <a:spcBef>
                <a:spcPts val="0"/>
              </a:spcBef>
              <a:spcAft>
                <a:spcPts val="0"/>
              </a:spcAft>
              <a:buNone/>
              <a:defRPr sz="1800" b="0">
                <a:latin typeface="Roboto"/>
                <a:ea typeface="Roboto"/>
                <a:cs typeface="Roboto"/>
                <a:sym typeface="Roboto"/>
              </a:defRPr>
            </a:lvl3pPr>
            <a:lvl4pPr lvl="3" rtl="0">
              <a:spcBef>
                <a:spcPts val="0"/>
              </a:spcBef>
              <a:spcAft>
                <a:spcPts val="0"/>
              </a:spcAft>
              <a:buNone/>
              <a:defRPr sz="1800" b="0">
                <a:latin typeface="Roboto"/>
                <a:ea typeface="Roboto"/>
                <a:cs typeface="Roboto"/>
                <a:sym typeface="Roboto"/>
              </a:defRPr>
            </a:lvl4pPr>
            <a:lvl5pPr lvl="4" rtl="0">
              <a:spcBef>
                <a:spcPts val="0"/>
              </a:spcBef>
              <a:spcAft>
                <a:spcPts val="0"/>
              </a:spcAft>
              <a:buNone/>
              <a:defRPr sz="1800" b="0">
                <a:latin typeface="Roboto"/>
                <a:ea typeface="Roboto"/>
                <a:cs typeface="Roboto"/>
                <a:sym typeface="Roboto"/>
              </a:defRPr>
            </a:lvl5pPr>
            <a:lvl6pPr lvl="5" rtl="0">
              <a:spcBef>
                <a:spcPts val="0"/>
              </a:spcBef>
              <a:spcAft>
                <a:spcPts val="0"/>
              </a:spcAft>
              <a:buNone/>
              <a:defRPr sz="1800" b="0">
                <a:latin typeface="Roboto"/>
                <a:ea typeface="Roboto"/>
                <a:cs typeface="Roboto"/>
                <a:sym typeface="Roboto"/>
              </a:defRPr>
            </a:lvl6pPr>
            <a:lvl7pPr lvl="6" rtl="0">
              <a:spcBef>
                <a:spcPts val="0"/>
              </a:spcBef>
              <a:spcAft>
                <a:spcPts val="0"/>
              </a:spcAft>
              <a:buNone/>
              <a:defRPr sz="1800" b="0">
                <a:latin typeface="Roboto"/>
                <a:ea typeface="Roboto"/>
                <a:cs typeface="Roboto"/>
                <a:sym typeface="Roboto"/>
              </a:defRPr>
            </a:lvl7pPr>
            <a:lvl8pPr lvl="7" rtl="0">
              <a:spcBef>
                <a:spcPts val="0"/>
              </a:spcBef>
              <a:spcAft>
                <a:spcPts val="0"/>
              </a:spcAft>
              <a:buNone/>
              <a:defRPr sz="1800" b="0">
                <a:latin typeface="Roboto"/>
                <a:ea typeface="Roboto"/>
                <a:cs typeface="Roboto"/>
                <a:sym typeface="Roboto"/>
              </a:defRPr>
            </a:lvl8pPr>
            <a:lvl9pPr lvl="8" rtl="0">
              <a:spcBef>
                <a:spcPts val="0"/>
              </a:spcBef>
              <a:spcAft>
                <a:spcPts val="0"/>
              </a:spcAft>
              <a:buNone/>
              <a:defRPr sz="1800" b="0">
                <a:latin typeface="Roboto"/>
                <a:ea typeface="Roboto"/>
                <a:cs typeface="Roboto"/>
                <a:sym typeface="Roboto"/>
              </a:defRPr>
            </a:lvl9pPr>
          </a:lstStyle>
          <a:p>
            <a:endParaRPr/>
          </a:p>
        </p:txBody>
      </p:sp>
      <p:sp>
        <p:nvSpPr>
          <p:cNvPr id="492" name="Google Shape;492;p30"/>
          <p:cNvSpPr txBox="1">
            <a:spLocks noGrp="1"/>
          </p:cNvSpPr>
          <p:nvPr>
            <p:ph type="subTitle" idx="1"/>
          </p:nvPr>
        </p:nvSpPr>
        <p:spPr>
          <a:xfrm>
            <a:off x="4572000" y="1316400"/>
            <a:ext cx="3539400" cy="1985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latin typeface="Oswald"/>
                <a:ea typeface="Oswald"/>
                <a:cs typeface="Oswald"/>
                <a:sym typeface="Oswald"/>
              </a:defRPr>
            </a:lvl1pPr>
            <a:lvl2pPr lvl="1" rtl="0">
              <a:spcBef>
                <a:spcPts val="1600"/>
              </a:spcBef>
              <a:spcAft>
                <a:spcPts val="0"/>
              </a:spcAft>
              <a:buNone/>
              <a:defRPr b="1">
                <a:latin typeface="Oswald"/>
                <a:ea typeface="Oswald"/>
                <a:cs typeface="Oswald"/>
                <a:sym typeface="Oswald"/>
              </a:defRPr>
            </a:lvl2pPr>
            <a:lvl3pPr lvl="2" rtl="0">
              <a:spcBef>
                <a:spcPts val="1600"/>
              </a:spcBef>
              <a:spcAft>
                <a:spcPts val="0"/>
              </a:spcAft>
              <a:buNone/>
              <a:defRPr b="1">
                <a:latin typeface="Oswald"/>
                <a:ea typeface="Oswald"/>
                <a:cs typeface="Oswald"/>
                <a:sym typeface="Oswald"/>
              </a:defRPr>
            </a:lvl3pPr>
            <a:lvl4pPr lvl="3" rtl="0">
              <a:spcBef>
                <a:spcPts val="1600"/>
              </a:spcBef>
              <a:spcAft>
                <a:spcPts val="0"/>
              </a:spcAft>
              <a:buNone/>
              <a:defRPr b="1">
                <a:latin typeface="Oswald"/>
                <a:ea typeface="Oswald"/>
                <a:cs typeface="Oswald"/>
                <a:sym typeface="Oswald"/>
              </a:defRPr>
            </a:lvl4pPr>
            <a:lvl5pPr lvl="4" rtl="0">
              <a:spcBef>
                <a:spcPts val="1600"/>
              </a:spcBef>
              <a:spcAft>
                <a:spcPts val="0"/>
              </a:spcAft>
              <a:buNone/>
              <a:defRPr b="1">
                <a:latin typeface="Oswald"/>
                <a:ea typeface="Oswald"/>
                <a:cs typeface="Oswald"/>
                <a:sym typeface="Oswald"/>
              </a:defRPr>
            </a:lvl5pPr>
            <a:lvl6pPr lvl="5" rtl="0">
              <a:spcBef>
                <a:spcPts val="1600"/>
              </a:spcBef>
              <a:spcAft>
                <a:spcPts val="0"/>
              </a:spcAft>
              <a:buNone/>
              <a:defRPr b="1">
                <a:latin typeface="Oswald"/>
                <a:ea typeface="Oswald"/>
                <a:cs typeface="Oswald"/>
                <a:sym typeface="Oswald"/>
              </a:defRPr>
            </a:lvl6pPr>
            <a:lvl7pPr lvl="6" rtl="0">
              <a:spcBef>
                <a:spcPts val="1600"/>
              </a:spcBef>
              <a:spcAft>
                <a:spcPts val="0"/>
              </a:spcAft>
              <a:buNone/>
              <a:defRPr b="1">
                <a:latin typeface="Oswald"/>
                <a:ea typeface="Oswald"/>
                <a:cs typeface="Oswald"/>
                <a:sym typeface="Oswald"/>
              </a:defRPr>
            </a:lvl7pPr>
            <a:lvl8pPr lvl="7" rtl="0">
              <a:spcBef>
                <a:spcPts val="1600"/>
              </a:spcBef>
              <a:spcAft>
                <a:spcPts val="0"/>
              </a:spcAft>
              <a:buNone/>
              <a:defRPr b="1">
                <a:latin typeface="Oswald"/>
                <a:ea typeface="Oswald"/>
                <a:cs typeface="Oswald"/>
                <a:sym typeface="Oswald"/>
              </a:defRPr>
            </a:lvl8pPr>
            <a:lvl9pPr lvl="8" rtl="0">
              <a:spcBef>
                <a:spcPts val="1600"/>
              </a:spcBef>
              <a:spcAft>
                <a:spcPts val="1600"/>
              </a:spcAft>
              <a:buNone/>
              <a:defRPr b="1">
                <a:latin typeface="Oswald"/>
                <a:ea typeface="Oswald"/>
                <a:cs typeface="Oswald"/>
                <a:sym typeface="Oswald"/>
              </a:defRPr>
            </a:lvl9pPr>
          </a:lstStyle>
          <a:p>
            <a:endParaRPr/>
          </a:p>
        </p:txBody>
      </p:sp>
      <p:sp>
        <p:nvSpPr>
          <p:cNvPr id="493" name="Google Shape;493;p30"/>
          <p:cNvSpPr/>
          <p:nvPr/>
        </p:nvSpPr>
        <p:spPr>
          <a:xfrm>
            <a:off x="-4339674" y="-1547955"/>
            <a:ext cx="9557611" cy="8239410"/>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CUSTOM_2_1_1">
    <p:spTree>
      <p:nvGrpSpPr>
        <p:cNvPr id="1" name="Shape 494"/>
        <p:cNvGrpSpPr/>
        <p:nvPr/>
      </p:nvGrpSpPr>
      <p:grpSpPr>
        <a:xfrm>
          <a:off x="0" y="0"/>
          <a:ext cx="0" cy="0"/>
          <a:chOff x="0" y="0"/>
          <a:chExt cx="0" cy="0"/>
        </a:xfrm>
      </p:grpSpPr>
      <p:sp>
        <p:nvSpPr>
          <p:cNvPr id="495" name="Google Shape;495;p31"/>
          <p:cNvSpPr txBox="1">
            <a:spLocks noGrp="1"/>
          </p:cNvSpPr>
          <p:nvPr>
            <p:ph type="title" hasCustomPrompt="1"/>
          </p:nvPr>
        </p:nvSpPr>
        <p:spPr>
          <a:xfrm>
            <a:off x="2207937" y="1892250"/>
            <a:ext cx="885900" cy="65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96" name="Google Shape;496;p31"/>
          <p:cNvSpPr txBox="1">
            <a:spLocks noGrp="1"/>
          </p:cNvSpPr>
          <p:nvPr>
            <p:ph type="subTitle" idx="1"/>
          </p:nvPr>
        </p:nvSpPr>
        <p:spPr>
          <a:xfrm>
            <a:off x="1393887" y="2881725"/>
            <a:ext cx="2514000" cy="34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2000" b="1">
                <a:latin typeface="Oswald"/>
                <a:ea typeface="Oswald"/>
                <a:cs typeface="Oswald"/>
                <a:sym typeface="Oswald"/>
              </a:defRPr>
            </a:lvl1pPr>
            <a:lvl2pPr lvl="1" algn="ctr" rtl="0">
              <a:spcBef>
                <a:spcPts val="0"/>
              </a:spcBef>
              <a:spcAft>
                <a:spcPts val="0"/>
              </a:spcAft>
              <a:buNone/>
              <a:defRPr sz="2000" b="1">
                <a:latin typeface="Oswald"/>
                <a:ea typeface="Oswald"/>
                <a:cs typeface="Oswald"/>
                <a:sym typeface="Oswald"/>
              </a:defRPr>
            </a:lvl2pPr>
            <a:lvl3pPr lvl="2" algn="ctr" rtl="0">
              <a:spcBef>
                <a:spcPts val="0"/>
              </a:spcBef>
              <a:spcAft>
                <a:spcPts val="0"/>
              </a:spcAft>
              <a:buNone/>
              <a:defRPr sz="2000" b="1">
                <a:latin typeface="Oswald"/>
                <a:ea typeface="Oswald"/>
                <a:cs typeface="Oswald"/>
                <a:sym typeface="Oswald"/>
              </a:defRPr>
            </a:lvl3pPr>
            <a:lvl4pPr lvl="3" algn="ctr" rtl="0">
              <a:spcBef>
                <a:spcPts val="0"/>
              </a:spcBef>
              <a:spcAft>
                <a:spcPts val="0"/>
              </a:spcAft>
              <a:buNone/>
              <a:defRPr sz="2000" b="1">
                <a:latin typeface="Oswald"/>
                <a:ea typeface="Oswald"/>
                <a:cs typeface="Oswald"/>
                <a:sym typeface="Oswald"/>
              </a:defRPr>
            </a:lvl4pPr>
            <a:lvl5pPr lvl="4" algn="ctr" rtl="0">
              <a:spcBef>
                <a:spcPts val="0"/>
              </a:spcBef>
              <a:spcAft>
                <a:spcPts val="0"/>
              </a:spcAft>
              <a:buNone/>
              <a:defRPr sz="2000" b="1">
                <a:latin typeface="Oswald"/>
                <a:ea typeface="Oswald"/>
                <a:cs typeface="Oswald"/>
                <a:sym typeface="Oswald"/>
              </a:defRPr>
            </a:lvl5pPr>
            <a:lvl6pPr lvl="5" algn="ctr" rtl="0">
              <a:spcBef>
                <a:spcPts val="0"/>
              </a:spcBef>
              <a:spcAft>
                <a:spcPts val="0"/>
              </a:spcAft>
              <a:buNone/>
              <a:defRPr sz="2000" b="1">
                <a:latin typeface="Oswald"/>
                <a:ea typeface="Oswald"/>
                <a:cs typeface="Oswald"/>
                <a:sym typeface="Oswald"/>
              </a:defRPr>
            </a:lvl6pPr>
            <a:lvl7pPr lvl="6" algn="ctr" rtl="0">
              <a:spcBef>
                <a:spcPts val="0"/>
              </a:spcBef>
              <a:spcAft>
                <a:spcPts val="0"/>
              </a:spcAft>
              <a:buNone/>
              <a:defRPr sz="2000" b="1">
                <a:latin typeface="Oswald"/>
                <a:ea typeface="Oswald"/>
                <a:cs typeface="Oswald"/>
                <a:sym typeface="Oswald"/>
              </a:defRPr>
            </a:lvl7pPr>
            <a:lvl8pPr lvl="7" algn="ctr" rtl="0">
              <a:spcBef>
                <a:spcPts val="0"/>
              </a:spcBef>
              <a:spcAft>
                <a:spcPts val="0"/>
              </a:spcAft>
              <a:buNone/>
              <a:defRPr sz="2000" b="1">
                <a:latin typeface="Oswald"/>
                <a:ea typeface="Oswald"/>
                <a:cs typeface="Oswald"/>
                <a:sym typeface="Oswald"/>
              </a:defRPr>
            </a:lvl8pPr>
            <a:lvl9pPr lvl="8" algn="ctr" rtl="0">
              <a:spcBef>
                <a:spcPts val="0"/>
              </a:spcBef>
              <a:spcAft>
                <a:spcPts val="0"/>
              </a:spcAft>
              <a:buNone/>
              <a:defRPr sz="2000" b="1">
                <a:latin typeface="Oswald"/>
                <a:ea typeface="Oswald"/>
                <a:cs typeface="Oswald"/>
                <a:sym typeface="Oswald"/>
              </a:defRPr>
            </a:lvl9pPr>
          </a:lstStyle>
          <a:p>
            <a:endParaRPr/>
          </a:p>
        </p:txBody>
      </p:sp>
      <p:sp>
        <p:nvSpPr>
          <p:cNvPr id="497" name="Google Shape;497;p31"/>
          <p:cNvSpPr txBox="1">
            <a:spLocks noGrp="1"/>
          </p:cNvSpPr>
          <p:nvPr>
            <p:ph type="subTitle" idx="2"/>
          </p:nvPr>
        </p:nvSpPr>
        <p:spPr>
          <a:xfrm>
            <a:off x="1393887" y="3177600"/>
            <a:ext cx="2514000" cy="1418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498" name="Google Shape;498;p31"/>
          <p:cNvSpPr txBox="1">
            <a:spLocks noGrp="1"/>
          </p:cNvSpPr>
          <p:nvPr>
            <p:ph type="title" idx="3"/>
          </p:nvPr>
        </p:nvSpPr>
        <p:spPr>
          <a:xfrm>
            <a:off x="720000" y="387600"/>
            <a:ext cx="7704000" cy="612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499" name="Google Shape;499;p31"/>
          <p:cNvSpPr txBox="1">
            <a:spLocks noGrp="1"/>
          </p:cNvSpPr>
          <p:nvPr>
            <p:ph type="title" idx="4" hasCustomPrompt="1"/>
          </p:nvPr>
        </p:nvSpPr>
        <p:spPr>
          <a:xfrm>
            <a:off x="6055062" y="1892250"/>
            <a:ext cx="885900" cy="65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00" name="Google Shape;500;p31"/>
          <p:cNvSpPr txBox="1">
            <a:spLocks noGrp="1"/>
          </p:cNvSpPr>
          <p:nvPr>
            <p:ph type="subTitle" idx="5"/>
          </p:nvPr>
        </p:nvSpPr>
        <p:spPr>
          <a:xfrm>
            <a:off x="5241012" y="2881725"/>
            <a:ext cx="2514000" cy="34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2000" b="1">
                <a:latin typeface="Oswald"/>
                <a:ea typeface="Oswald"/>
                <a:cs typeface="Oswald"/>
                <a:sym typeface="Oswald"/>
              </a:defRPr>
            </a:lvl1pPr>
            <a:lvl2pPr lvl="1" algn="ctr" rtl="0">
              <a:spcBef>
                <a:spcPts val="0"/>
              </a:spcBef>
              <a:spcAft>
                <a:spcPts val="0"/>
              </a:spcAft>
              <a:buNone/>
              <a:defRPr sz="2000" b="1">
                <a:latin typeface="Oswald"/>
                <a:ea typeface="Oswald"/>
                <a:cs typeface="Oswald"/>
                <a:sym typeface="Oswald"/>
              </a:defRPr>
            </a:lvl2pPr>
            <a:lvl3pPr lvl="2" algn="ctr" rtl="0">
              <a:spcBef>
                <a:spcPts val="0"/>
              </a:spcBef>
              <a:spcAft>
                <a:spcPts val="0"/>
              </a:spcAft>
              <a:buNone/>
              <a:defRPr sz="2000" b="1">
                <a:latin typeface="Oswald"/>
                <a:ea typeface="Oswald"/>
                <a:cs typeface="Oswald"/>
                <a:sym typeface="Oswald"/>
              </a:defRPr>
            </a:lvl3pPr>
            <a:lvl4pPr lvl="3" algn="ctr" rtl="0">
              <a:spcBef>
                <a:spcPts val="0"/>
              </a:spcBef>
              <a:spcAft>
                <a:spcPts val="0"/>
              </a:spcAft>
              <a:buNone/>
              <a:defRPr sz="2000" b="1">
                <a:latin typeface="Oswald"/>
                <a:ea typeface="Oswald"/>
                <a:cs typeface="Oswald"/>
                <a:sym typeface="Oswald"/>
              </a:defRPr>
            </a:lvl4pPr>
            <a:lvl5pPr lvl="4" algn="ctr" rtl="0">
              <a:spcBef>
                <a:spcPts val="0"/>
              </a:spcBef>
              <a:spcAft>
                <a:spcPts val="0"/>
              </a:spcAft>
              <a:buNone/>
              <a:defRPr sz="2000" b="1">
                <a:latin typeface="Oswald"/>
                <a:ea typeface="Oswald"/>
                <a:cs typeface="Oswald"/>
                <a:sym typeface="Oswald"/>
              </a:defRPr>
            </a:lvl5pPr>
            <a:lvl6pPr lvl="5" algn="ctr" rtl="0">
              <a:spcBef>
                <a:spcPts val="0"/>
              </a:spcBef>
              <a:spcAft>
                <a:spcPts val="0"/>
              </a:spcAft>
              <a:buNone/>
              <a:defRPr sz="2000" b="1">
                <a:latin typeface="Oswald"/>
                <a:ea typeface="Oswald"/>
                <a:cs typeface="Oswald"/>
                <a:sym typeface="Oswald"/>
              </a:defRPr>
            </a:lvl6pPr>
            <a:lvl7pPr lvl="6" algn="ctr" rtl="0">
              <a:spcBef>
                <a:spcPts val="0"/>
              </a:spcBef>
              <a:spcAft>
                <a:spcPts val="0"/>
              </a:spcAft>
              <a:buNone/>
              <a:defRPr sz="2000" b="1">
                <a:latin typeface="Oswald"/>
                <a:ea typeface="Oswald"/>
                <a:cs typeface="Oswald"/>
                <a:sym typeface="Oswald"/>
              </a:defRPr>
            </a:lvl7pPr>
            <a:lvl8pPr lvl="7" algn="ctr" rtl="0">
              <a:spcBef>
                <a:spcPts val="0"/>
              </a:spcBef>
              <a:spcAft>
                <a:spcPts val="0"/>
              </a:spcAft>
              <a:buNone/>
              <a:defRPr sz="2000" b="1">
                <a:latin typeface="Oswald"/>
                <a:ea typeface="Oswald"/>
                <a:cs typeface="Oswald"/>
                <a:sym typeface="Oswald"/>
              </a:defRPr>
            </a:lvl8pPr>
            <a:lvl9pPr lvl="8" algn="ctr" rtl="0">
              <a:spcBef>
                <a:spcPts val="0"/>
              </a:spcBef>
              <a:spcAft>
                <a:spcPts val="0"/>
              </a:spcAft>
              <a:buNone/>
              <a:defRPr sz="2000" b="1">
                <a:latin typeface="Oswald"/>
                <a:ea typeface="Oswald"/>
                <a:cs typeface="Oswald"/>
                <a:sym typeface="Oswald"/>
              </a:defRPr>
            </a:lvl9pPr>
          </a:lstStyle>
          <a:p>
            <a:endParaRPr/>
          </a:p>
        </p:txBody>
      </p:sp>
      <p:sp>
        <p:nvSpPr>
          <p:cNvPr id="501" name="Google Shape;501;p31"/>
          <p:cNvSpPr txBox="1">
            <a:spLocks noGrp="1"/>
          </p:cNvSpPr>
          <p:nvPr>
            <p:ph type="subTitle" idx="6"/>
          </p:nvPr>
        </p:nvSpPr>
        <p:spPr>
          <a:xfrm>
            <a:off x="5241012" y="3177600"/>
            <a:ext cx="2514000" cy="1418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grpSp>
        <p:nvGrpSpPr>
          <p:cNvPr id="502" name="Google Shape;502;p31"/>
          <p:cNvGrpSpPr/>
          <p:nvPr/>
        </p:nvGrpSpPr>
        <p:grpSpPr>
          <a:xfrm>
            <a:off x="250105" y="341908"/>
            <a:ext cx="8643790" cy="4459684"/>
            <a:chOff x="269574" y="207337"/>
            <a:chExt cx="8643790" cy="4459684"/>
          </a:xfrm>
        </p:grpSpPr>
        <p:grpSp>
          <p:nvGrpSpPr>
            <p:cNvPr id="503" name="Google Shape;503;p31"/>
            <p:cNvGrpSpPr/>
            <p:nvPr/>
          </p:nvGrpSpPr>
          <p:grpSpPr>
            <a:xfrm>
              <a:off x="7934613" y="1344048"/>
              <a:ext cx="978751" cy="226423"/>
              <a:chOff x="4114929" y="104250"/>
              <a:chExt cx="978751" cy="226423"/>
            </a:xfrm>
          </p:grpSpPr>
          <p:sp>
            <p:nvSpPr>
              <p:cNvPr id="504" name="Google Shape;504;p31"/>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31"/>
            <p:cNvGrpSpPr/>
            <p:nvPr/>
          </p:nvGrpSpPr>
          <p:grpSpPr>
            <a:xfrm>
              <a:off x="269574" y="3794653"/>
              <a:ext cx="792366" cy="183988"/>
              <a:chOff x="6214836" y="4359395"/>
              <a:chExt cx="792366" cy="183988"/>
            </a:xfrm>
          </p:grpSpPr>
          <p:sp>
            <p:nvSpPr>
              <p:cNvPr id="508" name="Google Shape;508;p31"/>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31"/>
            <p:cNvGrpSpPr/>
            <p:nvPr/>
          </p:nvGrpSpPr>
          <p:grpSpPr>
            <a:xfrm>
              <a:off x="8109045" y="4541793"/>
              <a:ext cx="629895" cy="125228"/>
              <a:chOff x="2358395" y="153510"/>
              <a:chExt cx="629895" cy="125228"/>
            </a:xfrm>
          </p:grpSpPr>
          <p:sp>
            <p:nvSpPr>
              <p:cNvPr id="512" name="Google Shape;512;p31"/>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31"/>
            <p:cNvSpPr/>
            <p:nvPr/>
          </p:nvSpPr>
          <p:spPr>
            <a:xfrm>
              <a:off x="890487" y="212821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31"/>
            <p:cNvGrpSpPr/>
            <p:nvPr/>
          </p:nvGrpSpPr>
          <p:grpSpPr>
            <a:xfrm>
              <a:off x="7562250" y="207337"/>
              <a:ext cx="524785" cy="125347"/>
              <a:chOff x="1675350" y="4136317"/>
              <a:chExt cx="524785" cy="125347"/>
            </a:xfrm>
          </p:grpSpPr>
          <p:sp>
            <p:nvSpPr>
              <p:cNvPr id="516" name="Google Shape;516;p31"/>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556"/>
        <p:cNvGrpSpPr/>
        <p:nvPr/>
      </p:nvGrpSpPr>
      <p:grpSpPr>
        <a:xfrm>
          <a:off x="0" y="0"/>
          <a:ext cx="0" cy="0"/>
          <a:chOff x="0" y="0"/>
          <a:chExt cx="0" cy="0"/>
        </a:xfrm>
      </p:grpSpPr>
      <p:grpSp>
        <p:nvGrpSpPr>
          <p:cNvPr id="557" name="Google Shape;557;p34"/>
          <p:cNvGrpSpPr/>
          <p:nvPr/>
        </p:nvGrpSpPr>
        <p:grpSpPr>
          <a:xfrm>
            <a:off x="324281" y="310677"/>
            <a:ext cx="8495439" cy="4522147"/>
            <a:chOff x="284556" y="259239"/>
            <a:chExt cx="8495439" cy="4522147"/>
          </a:xfrm>
        </p:grpSpPr>
        <p:grpSp>
          <p:nvGrpSpPr>
            <p:cNvPr id="558" name="Google Shape;558;p34"/>
            <p:cNvGrpSpPr/>
            <p:nvPr/>
          </p:nvGrpSpPr>
          <p:grpSpPr>
            <a:xfrm flipH="1">
              <a:off x="284556" y="4554963"/>
              <a:ext cx="978751" cy="226423"/>
              <a:chOff x="4114929" y="104250"/>
              <a:chExt cx="978751" cy="226423"/>
            </a:xfrm>
          </p:grpSpPr>
          <p:sp>
            <p:nvSpPr>
              <p:cNvPr id="559" name="Google Shape;559;p34"/>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34"/>
            <p:cNvGrpSpPr/>
            <p:nvPr/>
          </p:nvGrpSpPr>
          <p:grpSpPr>
            <a:xfrm flipH="1">
              <a:off x="7752655" y="2479756"/>
              <a:ext cx="792366" cy="183988"/>
              <a:chOff x="6214836" y="4359395"/>
              <a:chExt cx="792366" cy="183988"/>
            </a:xfrm>
          </p:grpSpPr>
          <p:sp>
            <p:nvSpPr>
              <p:cNvPr id="563" name="Google Shape;563;p34"/>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4"/>
            <p:cNvGrpSpPr/>
            <p:nvPr/>
          </p:nvGrpSpPr>
          <p:grpSpPr>
            <a:xfrm flipH="1">
              <a:off x="580755" y="384583"/>
              <a:ext cx="629895" cy="125228"/>
              <a:chOff x="2358395" y="153510"/>
              <a:chExt cx="629895" cy="125228"/>
            </a:xfrm>
          </p:grpSpPr>
          <p:sp>
            <p:nvSpPr>
              <p:cNvPr id="567" name="Google Shape;567;p34"/>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4"/>
            <p:cNvSpPr/>
            <p:nvPr/>
          </p:nvSpPr>
          <p:spPr>
            <a:xfrm flipH="1">
              <a:off x="8171605" y="449233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4"/>
            <p:cNvGrpSpPr/>
            <p:nvPr/>
          </p:nvGrpSpPr>
          <p:grpSpPr>
            <a:xfrm flipH="1">
              <a:off x="8255209" y="259239"/>
              <a:ext cx="524785" cy="125347"/>
              <a:chOff x="1675350" y="4136317"/>
              <a:chExt cx="524785" cy="125347"/>
            </a:xfrm>
          </p:grpSpPr>
          <p:sp>
            <p:nvSpPr>
              <p:cNvPr id="571" name="Google Shape;571;p34"/>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0">
    <p:spTree>
      <p:nvGrpSpPr>
        <p:cNvPr id="1" name="Shape 573"/>
        <p:cNvGrpSpPr/>
        <p:nvPr/>
      </p:nvGrpSpPr>
      <p:grpSpPr>
        <a:xfrm>
          <a:off x="0" y="0"/>
          <a:ext cx="0" cy="0"/>
          <a:chOff x="0" y="0"/>
          <a:chExt cx="0" cy="0"/>
        </a:xfrm>
      </p:grpSpPr>
      <p:grpSp>
        <p:nvGrpSpPr>
          <p:cNvPr id="574" name="Google Shape;574;p35"/>
          <p:cNvGrpSpPr/>
          <p:nvPr/>
        </p:nvGrpSpPr>
        <p:grpSpPr>
          <a:xfrm>
            <a:off x="-242963" y="468545"/>
            <a:ext cx="8942902" cy="4206409"/>
            <a:chOff x="-242963" y="468545"/>
            <a:chExt cx="8942902" cy="4206409"/>
          </a:xfrm>
        </p:grpSpPr>
        <p:grpSp>
          <p:nvGrpSpPr>
            <p:cNvPr id="575" name="Google Shape;575;p35"/>
            <p:cNvGrpSpPr/>
            <p:nvPr/>
          </p:nvGrpSpPr>
          <p:grpSpPr>
            <a:xfrm>
              <a:off x="7721188" y="531169"/>
              <a:ext cx="978751" cy="226423"/>
              <a:chOff x="4114929" y="104250"/>
              <a:chExt cx="978751" cy="226423"/>
            </a:xfrm>
          </p:grpSpPr>
          <p:sp>
            <p:nvSpPr>
              <p:cNvPr id="576" name="Google Shape;576;p3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35"/>
            <p:cNvSpPr/>
            <p:nvPr/>
          </p:nvSpPr>
          <p:spPr>
            <a:xfrm>
              <a:off x="-242963" y="468545"/>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5"/>
            <p:cNvGrpSpPr/>
            <p:nvPr/>
          </p:nvGrpSpPr>
          <p:grpSpPr>
            <a:xfrm>
              <a:off x="1098050" y="4549607"/>
              <a:ext cx="524785" cy="125347"/>
              <a:chOff x="1675350" y="4136317"/>
              <a:chExt cx="524785" cy="125347"/>
            </a:xfrm>
          </p:grpSpPr>
          <p:sp>
            <p:nvSpPr>
              <p:cNvPr id="581" name="Google Shape;581;p3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5047752" y="2114525"/>
            <a:ext cx="2880900" cy="1716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5000"/>
              <a:buNone/>
              <a:defRPr sz="5000"/>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a:endParaRPr/>
          </a:p>
        </p:txBody>
      </p:sp>
      <p:sp>
        <p:nvSpPr>
          <p:cNvPr id="33" name="Google Shape;33;p3"/>
          <p:cNvSpPr txBox="1">
            <a:spLocks noGrp="1"/>
          </p:cNvSpPr>
          <p:nvPr>
            <p:ph type="title" idx="2" hasCustomPrompt="1"/>
          </p:nvPr>
        </p:nvSpPr>
        <p:spPr>
          <a:xfrm>
            <a:off x="5292177" y="1024714"/>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34" name="Google Shape;34;p3"/>
          <p:cNvSpPr txBox="1">
            <a:spLocks noGrp="1"/>
          </p:cNvSpPr>
          <p:nvPr>
            <p:ph type="subTitle" idx="1"/>
          </p:nvPr>
        </p:nvSpPr>
        <p:spPr>
          <a:xfrm>
            <a:off x="5047752" y="3813493"/>
            <a:ext cx="28809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
        <p:nvSpPr>
          <p:cNvPr id="35" name="Google Shape;35;p3"/>
          <p:cNvSpPr/>
          <p:nvPr/>
        </p:nvSpPr>
        <p:spPr>
          <a:xfrm>
            <a:off x="-2408844" y="-2653756"/>
            <a:ext cx="7189888" cy="11633851"/>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344118" y="436947"/>
            <a:ext cx="8455764" cy="4269605"/>
            <a:chOff x="457606" y="448004"/>
            <a:chExt cx="8455764" cy="4269605"/>
          </a:xfrm>
        </p:grpSpPr>
        <p:grpSp>
          <p:nvGrpSpPr>
            <p:cNvPr id="37" name="Google Shape;37;p3"/>
            <p:cNvGrpSpPr/>
            <p:nvPr/>
          </p:nvGrpSpPr>
          <p:grpSpPr>
            <a:xfrm>
              <a:off x="7934619" y="4491186"/>
              <a:ext cx="978751" cy="226423"/>
              <a:chOff x="4114929" y="104250"/>
              <a:chExt cx="978751" cy="226423"/>
            </a:xfrm>
          </p:grpSpPr>
          <p:sp>
            <p:nvSpPr>
              <p:cNvPr id="38" name="Google Shape;38;p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8027817" y="448004"/>
              <a:ext cx="792366" cy="183988"/>
              <a:chOff x="6214836" y="4359395"/>
              <a:chExt cx="792366" cy="183988"/>
            </a:xfrm>
          </p:grpSpPr>
          <p:sp>
            <p:nvSpPr>
              <p:cNvPr id="42" name="Google Shape;42;p3"/>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7641430" y="1897391"/>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457606" y="4541737"/>
              <a:ext cx="524785" cy="125347"/>
              <a:chOff x="1675350" y="4136317"/>
              <a:chExt cx="524785" cy="125347"/>
            </a:xfrm>
          </p:grpSpPr>
          <p:sp>
            <p:nvSpPr>
              <p:cNvPr id="47" name="Google Shape;47;p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8764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txBox="1">
            <a:spLocks noGrp="1"/>
          </p:cNvSpPr>
          <p:nvPr>
            <p:ph type="subTitle" idx="1"/>
          </p:nvPr>
        </p:nvSpPr>
        <p:spPr>
          <a:xfrm>
            <a:off x="4937825" y="2128950"/>
            <a:ext cx="32574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70" name="Google Shape;70;p5"/>
          <p:cNvSpPr txBox="1">
            <a:spLocks noGrp="1"/>
          </p:cNvSpPr>
          <p:nvPr>
            <p:ph type="subTitle" idx="2"/>
          </p:nvPr>
        </p:nvSpPr>
        <p:spPr>
          <a:xfrm>
            <a:off x="4937825" y="2500400"/>
            <a:ext cx="3257400" cy="6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1" name="Google Shape;71;p5"/>
          <p:cNvSpPr txBox="1">
            <a:spLocks noGrp="1"/>
          </p:cNvSpPr>
          <p:nvPr>
            <p:ph type="subTitle" idx="3"/>
          </p:nvPr>
        </p:nvSpPr>
        <p:spPr>
          <a:xfrm>
            <a:off x="4937850" y="3316800"/>
            <a:ext cx="32574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72" name="Google Shape;72;p5"/>
          <p:cNvSpPr txBox="1">
            <a:spLocks noGrp="1"/>
          </p:cNvSpPr>
          <p:nvPr>
            <p:ph type="subTitle" idx="4"/>
          </p:nvPr>
        </p:nvSpPr>
        <p:spPr>
          <a:xfrm>
            <a:off x="4937850" y="3688249"/>
            <a:ext cx="3257400" cy="6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3" name="Google Shape;73;p5"/>
          <p:cNvSpPr txBox="1">
            <a:spLocks noGrp="1"/>
          </p:cNvSpPr>
          <p:nvPr>
            <p:ph type="title"/>
          </p:nvPr>
        </p:nvSpPr>
        <p:spPr>
          <a:xfrm>
            <a:off x="3838500" y="767100"/>
            <a:ext cx="45855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74" name="Google Shape;74;p5"/>
          <p:cNvGrpSpPr/>
          <p:nvPr/>
        </p:nvGrpSpPr>
        <p:grpSpPr>
          <a:xfrm>
            <a:off x="-3409790" y="-935653"/>
            <a:ext cx="6268416" cy="5825064"/>
            <a:chOff x="-3409790" y="-935653"/>
            <a:chExt cx="6268416" cy="5825064"/>
          </a:xfrm>
        </p:grpSpPr>
        <p:sp>
          <p:nvSpPr>
            <p:cNvPr id="75" name="Google Shape;75;p5"/>
            <p:cNvSpPr/>
            <p:nvPr/>
          </p:nvSpPr>
          <p:spPr>
            <a:xfrm>
              <a:off x="1374790" y="3640299"/>
              <a:ext cx="1483837" cy="1249111"/>
            </a:xfrm>
            <a:custGeom>
              <a:avLst/>
              <a:gdLst/>
              <a:ahLst/>
              <a:cxnLst/>
              <a:rect l="l" t="t" r="r" b="b"/>
              <a:pathLst>
                <a:path w="24218" h="20387" extrusionOk="0">
                  <a:moveTo>
                    <a:pt x="11015" y="0"/>
                  </a:moveTo>
                  <a:cubicBezTo>
                    <a:pt x="9060" y="0"/>
                    <a:pt x="6867" y="1384"/>
                    <a:pt x="5638" y="2767"/>
                  </a:cubicBezTo>
                  <a:cubicBezTo>
                    <a:pt x="5037" y="3434"/>
                    <a:pt x="4437" y="4301"/>
                    <a:pt x="3570" y="4501"/>
                  </a:cubicBezTo>
                  <a:cubicBezTo>
                    <a:pt x="3303" y="4568"/>
                    <a:pt x="3028" y="4568"/>
                    <a:pt x="2753" y="4568"/>
                  </a:cubicBezTo>
                  <a:cubicBezTo>
                    <a:pt x="2477" y="4568"/>
                    <a:pt x="2202" y="4568"/>
                    <a:pt x="1935" y="4635"/>
                  </a:cubicBezTo>
                  <a:cubicBezTo>
                    <a:pt x="367" y="5002"/>
                    <a:pt x="1" y="7103"/>
                    <a:pt x="367" y="8671"/>
                  </a:cubicBezTo>
                  <a:cubicBezTo>
                    <a:pt x="701" y="10239"/>
                    <a:pt x="1435" y="11873"/>
                    <a:pt x="868" y="13374"/>
                  </a:cubicBezTo>
                  <a:cubicBezTo>
                    <a:pt x="701" y="13675"/>
                    <a:pt x="601" y="13975"/>
                    <a:pt x="568" y="14308"/>
                  </a:cubicBezTo>
                  <a:cubicBezTo>
                    <a:pt x="601" y="14709"/>
                    <a:pt x="834" y="15042"/>
                    <a:pt x="1168" y="15276"/>
                  </a:cubicBezTo>
                  <a:cubicBezTo>
                    <a:pt x="1656" y="15647"/>
                    <a:pt x="2221" y="15797"/>
                    <a:pt x="2817" y="15797"/>
                  </a:cubicBezTo>
                  <a:cubicBezTo>
                    <a:pt x="3934" y="15797"/>
                    <a:pt x="5161" y="15274"/>
                    <a:pt x="6205" y="14709"/>
                  </a:cubicBezTo>
                  <a:cubicBezTo>
                    <a:pt x="7329" y="14111"/>
                    <a:pt x="8625" y="13461"/>
                    <a:pt x="9846" y="13461"/>
                  </a:cubicBezTo>
                  <a:cubicBezTo>
                    <a:pt x="10328" y="13461"/>
                    <a:pt x="10798" y="13563"/>
                    <a:pt x="11242" y="13808"/>
                  </a:cubicBezTo>
                  <a:cubicBezTo>
                    <a:pt x="12910" y="14709"/>
                    <a:pt x="13077" y="17044"/>
                    <a:pt x="14111" y="18645"/>
                  </a:cubicBezTo>
                  <a:cubicBezTo>
                    <a:pt x="14753" y="19668"/>
                    <a:pt x="15973" y="20386"/>
                    <a:pt x="17129" y="20386"/>
                  </a:cubicBezTo>
                  <a:cubicBezTo>
                    <a:pt x="17592" y="20386"/>
                    <a:pt x="18046" y="20270"/>
                    <a:pt x="18447" y="20012"/>
                  </a:cubicBezTo>
                  <a:cubicBezTo>
                    <a:pt x="18914" y="19679"/>
                    <a:pt x="19314" y="19245"/>
                    <a:pt x="19648" y="18778"/>
                  </a:cubicBezTo>
                  <a:lnTo>
                    <a:pt x="21783" y="16010"/>
                  </a:lnTo>
                  <a:cubicBezTo>
                    <a:pt x="22717" y="14775"/>
                    <a:pt x="23684" y="13474"/>
                    <a:pt x="23851" y="11907"/>
                  </a:cubicBezTo>
                  <a:cubicBezTo>
                    <a:pt x="24218" y="8938"/>
                    <a:pt x="21583" y="6570"/>
                    <a:pt x="19214" y="4735"/>
                  </a:cubicBezTo>
                  <a:cubicBezTo>
                    <a:pt x="19148" y="3801"/>
                    <a:pt x="18881" y="2867"/>
                    <a:pt x="18447" y="2000"/>
                  </a:cubicBezTo>
                  <a:cubicBezTo>
                    <a:pt x="17984" y="1201"/>
                    <a:pt x="17291" y="746"/>
                    <a:pt x="16753" y="746"/>
                  </a:cubicBezTo>
                  <a:cubicBezTo>
                    <a:pt x="16168" y="746"/>
                    <a:pt x="15767" y="1284"/>
                    <a:pt x="16045" y="2500"/>
                  </a:cubicBezTo>
                  <a:cubicBezTo>
                    <a:pt x="16023" y="2501"/>
                    <a:pt x="16002" y="2501"/>
                    <a:pt x="15980" y="2501"/>
                  </a:cubicBezTo>
                  <a:cubicBezTo>
                    <a:pt x="14475" y="2501"/>
                    <a:pt x="13219" y="262"/>
                    <a:pt x="11509" y="32"/>
                  </a:cubicBezTo>
                  <a:cubicBezTo>
                    <a:pt x="11346" y="11"/>
                    <a:pt x="11181" y="0"/>
                    <a:pt x="11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3409790" y="-935653"/>
              <a:ext cx="6260201" cy="5396784"/>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215056" y="3040396"/>
              <a:ext cx="527657" cy="291706"/>
            </a:xfrm>
            <a:custGeom>
              <a:avLst/>
              <a:gdLst/>
              <a:ahLst/>
              <a:cxnLst/>
              <a:rect l="l" t="t" r="r" b="b"/>
              <a:pathLst>
                <a:path w="8612" h="4761" extrusionOk="0">
                  <a:moveTo>
                    <a:pt x="6238" y="1"/>
                  </a:moveTo>
                  <a:cubicBezTo>
                    <a:pt x="3984" y="1"/>
                    <a:pt x="1" y="810"/>
                    <a:pt x="1573" y="3084"/>
                  </a:cubicBezTo>
                  <a:cubicBezTo>
                    <a:pt x="2040" y="3651"/>
                    <a:pt x="2674" y="4118"/>
                    <a:pt x="3408" y="4352"/>
                  </a:cubicBezTo>
                  <a:cubicBezTo>
                    <a:pt x="3914" y="4575"/>
                    <a:pt x="4494" y="4760"/>
                    <a:pt x="5035" y="4760"/>
                  </a:cubicBezTo>
                  <a:cubicBezTo>
                    <a:pt x="5386" y="4760"/>
                    <a:pt x="5721" y="4682"/>
                    <a:pt x="6010" y="4485"/>
                  </a:cubicBezTo>
                  <a:cubicBezTo>
                    <a:pt x="6544" y="4118"/>
                    <a:pt x="8278" y="1750"/>
                    <a:pt x="8378" y="1216"/>
                  </a:cubicBezTo>
                  <a:cubicBezTo>
                    <a:pt x="8612" y="216"/>
                    <a:pt x="8278" y="282"/>
                    <a:pt x="7278" y="82"/>
                  </a:cubicBezTo>
                  <a:cubicBezTo>
                    <a:pt x="7024" y="29"/>
                    <a:pt x="6662" y="1"/>
                    <a:pt x="6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39282" y="3012579"/>
              <a:ext cx="858454" cy="619440"/>
            </a:xfrm>
            <a:custGeom>
              <a:avLst/>
              <a:gdLst/>
              <a:ahLst/>
              <a:cxnLst/>
              <a:rect l="l" t="t" r="r" b="b"/>
              <a:pathLst>
                <a:path w="14011" h="10110" extrusionOk="0">
                  <a:moveTo>
                    <a:pt x="602" y="1"/>
                  </a:moveTo>
                  <a:cubicBezTo>
                    <a:pt x="392" y="1"/>
                    <a:pt x="190" y="43"/>
                    <a:pt x="1" y="136"/>
                  </a:cubicBezTo>
                  <a:cubicBezTo>
                    <a:pt x="435" y="1070"/>
                    <a:pt x="1269" y="2171"/>
                    <a:pt x="1836" y="3205"/>
                  </a:cubicBezTo>
                  <a:cubicBezTo>
                    <a:pt x="4237" y="7475"/>
                    <a:pt x="8774" y="10110"/>
                    <a:pt x="13677" y="10110"/>
                  </a:cubicBezTo>
                  <a:cubicBezTo>
                    <a:pt x="14011" y="9776"/>
                    <a:pt x="13511" y="9242"/>
                    <a:pt x="13077" y="9076"/>
                  </a:cubicBezTo>
                  <a:cubicBezTo>
                    <a:pt x="11876" y="8542"/>
                    <a:pt x="10575" y="8308"/>
                    <a:pt x="9341" y="7875"/>
                  </a:cubicBezTo>
                  <a:cubicBezTo>
                    <a:pt x="8073" y="7408"/>
                    <a:pt x="6873" y="6774"/>
                    <a:pt x="6139" y="5673"/>
                  </a:cubicBezTo>
                  <a:cubicBezTo>
                    <a:pt x="5838" y="5206"/>
                    <a:pt x="5572" y="4706"/>
                    <a:pt x="5338" y="4205"/>
                  </a:cubicBezTo>
                  <a:cubicBezTo>
                    <a:pt x="4713" y="2954"/>
                    <a:pt x="2358"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5"/>
          <p:cNvGrpSpPr/>
          <p:nvPr/>
        </p:nvGrpSpPr>
        <p:grpSpPr>
          <a:xfrm>
            <a:off x="457613" y="307162"/>
            <a:ext cx="8962315" cy="3653122"/>
            <a:chOff x="457613" y="307162"/>
            <a:chExt cx="8962315" cy="3653122"/>
          </a:xfrm>
        </p:grpSpPr>
        <p:grpSp>
          <p:nvGrpSpPr>
            <p:cNvPr id="80" name="Google Shape;80;p5"/>
            <p:cNvGrpSpPr/>
            <p:nvPr/>
          </p:nvGrpSpPr>
          <p:grpSpPr>
            <a:xfrm>
              <a:off x="2289088" y="1902536"/>
              <a:ext cx="978751" cy="226423"/>
              <a:chOff x="4114929" y="104250"/>
              <a:chExt cx="978751" cy="226423"/>
            </a:xfrm>
          </p:grpSpPr>
          <p:sp>
            <p:nvSpPr>
              <p:cNvPr id="81" name="Google Shape;81;p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5"/>
            <p:cNvGrpSpPr/>
            <p:nvPr/>
          </p:nvGrpSpPr>
          <p:grpSpPr>
            <a:xfrm>
              <a:off x="8359620" y="3316805"/>
              <a:ext cx="629895" cy="125228"/>
              <a:chOff x="2358395" y="153510"/>
              <a:chExt cx="629895" cy="125228"/>
            </a:xfrm>
          </p:grpSpPr>
          <p:sp>
            <p:nvSpPr>
              <p:cNvPr id="85" name="Google Shape;85;p5"/>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5"/>
            <p:cNvSpPr/>
            <p:nvPr/>
          </p:nvSpPr>
          <p:spPr>
            <a:xfrm>
              <a:off x="8916537" y="3071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457613" y="3834937"/>
              <a:ext cx="524785" cy="125347"/>
              <a:chOff x="1675350" y="4136317"/>
              <a:chExt cx="524785" cy="125347"/>
            </a:xfrm>
          </p:grpSpPr>
          <p:sp>
            <p:nvSpPr>
              <p:cNvPr id="89" name="Google Shape;89;p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720000" y="1405750"/>
            <a:ext cx="3852000" cy="24009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8"/>
          <p:cNvSpPr/>
          <p:nvPr/>
        </p:nvSpPr>
        <p:spPr>
          <a:xfrm>
            <a:off x="4589414" y="-374651"/>
            <a:ext cx="9855193" cy="849594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8"/>
          <p:cNvGrpSpPr/>
          <p:nvPr/>
        </p:nvGrpSpPr>
        <p:grpSpPr>
          <a:xfrm>
            <a:off x="475073" y="366467"/>
            <a:ext cx="8193854" cy="4410567"/>
            <a:chOff x="323824" y="285824"/>
            <a:chExt cx="8193854" cy="4410567"/>
          </a:xfrm>
        </p:grpSpPr>
        <p:grpSp>
          <p:nvGrpSpPr>
            <p:cNvPr id="121" name="Google Shape;121;p8"/>
            <p:cNvGrpSpPr/>
            <p:nvPr/>
          </p:nvGrpSpPr>
          <p:grpSpPr>
            <a:xfrm>
              <a:off x="996513" y="426787"/>
              <a:ext cx="978751" cy="226423"/>
              <a:chOff x="4114929" y="211877"/>
              <a:chExt cx="978751" cy="226423"/>
            </a:xfrm>
          </p:grpSpPr>
          <p:sp>
            <p:nvSpPr>
              <p:cNvPr id="122" name="Google Shape;122;p8"/>
              <p:cNvSpPr/>
              <p:nvPr/>
            </p:nvSpPr>
            <p:spPr>
              <a:xfrm>
                <a:off x="4114929" y="283771"/>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4318677" y="211877"/>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4473124" y="361014"/>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8"/>
            <p:cNvGrpSpPr/>
            <p:nvPr/>
          </p:nvGrpSpPr>
          <p:grpSpPr>
            <a:xfrm>
              <a:off x="323824" y="4512403"/>
              <a:ext cx="792366" cy="183988"/>
              <a:chOff x="6214836" y="3902195"/>
              <a:chExt cx="792366" cy="183988"/>
            </a:xfrm>
          </p:grpSpPr>
          <p:sp>
            <p:nvSpPr>
              <p:cNvPr id="126" name="Google Shape;126;p8"/>
              <p:cNvSpPr/>
              <p:nvPr/>
            </p:nvSpPr>
            <p:spPr>
              <a:xfrm>
                <a:off x="6214836" y="39607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6381299" y="39021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6503731" y="40232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8"/>
            <p:cNvGrpSpPr/>
            <p:nvPr/>
          </p:nvGrpSpPr>
          <p:grpSpPr>
            <a:xfrm>
              <a:off x="3850020" y="851792"/>
              <a:ext cx="629895" cy="125228"/>
              <a:chOff x="2358395" y="686910"/>
              <a:chExt cx="629895" cy="125228"/>
            </a:xfrm>
          </p:grpSpPr>
          <p:sp>
            <p:nvSpPr>
              <p:cNvPr id="130" name="Google Shape;130;p8"/>
              <p:cNvSpPr/>
              <p:nvPr/>
            </p:nvSpPr>
            <p:spPr>
              <a:xfrm>
                <a:off x="2484899" y="6869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2358395" y="7495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8"/>
            <p:cNvSpPr/>
            <p:nvPr/>
          </p:nvSpPr>
          <p:spPr>
            <a:xfrm>
              <a:off x="8014287" y="285824"/>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8"/>
            <p:cNvGrpSpPr/>
            <p:nvPr/>
          </p:nvGrpSpPr>
          <p:grpSpPr>
            <a:xfrm>
              <a:off x="4309600" y="3910289"/>
              <a:ext cx="524785" cy="125347"/>
              <a:chOff x="1675350" y="3968657"/>
              <a:chExt cx="524785" cy="125347"/>
            </a:xfrm>
          </p:grpSpPr>
          <p:sp>
            <p:nvSpPr>
              <p:cNvPr id="134" name="Google Shape;134;p8"/>
              <p:cNvSpPr/>
              <p:nvPr/>
            </p:nvSpPr>
            <p:spPr>
              <a:xfrm>
                <a:off x="1675350" y="403105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1821933" y="396865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6"/>
        <p:cNvGrpSpPr/>
        <p:nvPr/>
      </p:nvGrpSpPr>
      <p:grpSpPr>
        <a:xfrm>
          <a:off x="0" y="0"/>
          <a:ext cx="0" cy="0"/>
          <a:chOff x="0" y="0"/>
          <a:chExt cx="0" cy="0"/>
        </a:xfrm>
      </p:grpSpPr>
      <p:sp>
        <p:nvSpPr>
          <p:cNvPr id="137" name="Google Shape;137;p9"/>
          <p:cNvSpPr txBox="1">
            <a:spLocks noGrp="1"/>
          </p:cNvSpPr>
          <p:nvPr>
            <p:ph type="subTitle" idx="1"/>
          </p:nvPr>
        </p:nvSpPr>
        <p:spPr>
          <a:xfrm>
            <a:off x="720000" y="2358675"/>
            <a:ext cx="3126000" cy="11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138" name="Google Shape;138;p9"/>
          <p:cNvSpPr txBox="1">
            <a:spLocks noGrp="1"/>
          </p:cNvSpPr>
          <p:nvPr>
            <p:ph type="title"/>
          </p:nvPr>
        </p:nvSpPr>
        <p:spPr>
          <a:xfrm>
            <a:off x="720000" y="1592575"/>
            <a:ext cx="3126000" cy="681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139" name="Google Shape;139;p9"/>
          <p:cNvSpPr/>
          <p:nvPr/>
        </p:nvSpPr>
        <p:spPr>
          <a:xfrm>
            <a:off x="4238272" y="-381000"/>
            <a:ext cx="5616083" cy="9087300"/>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9"/>
          <p:cNvGrpSpPr/>
          <p:nvPr/>
        </p:nvGrpSpPr>
        <p:grpSpPr>
          <a:xfrm>
            <a:off x="344124" y="476904"/>
            <a:ext cx="8455751" cy="4189691"/>
            <a:chOff x="344124" y="476904"/>
            <a:chExt cx="8455751" cy="4189691"/>
          </a:xfrm>
        </p:grpSpPr>
        <p:grpSp>
          <p:nvGrpSpPr>
            <p:cNvPr id="141" name="Google Shape;141;p9"/>
            <p:cNvGrpSpPr/>
            <p:nvPr/>
          </p:nvGrpSpPr>
          <p:grpSpPr>
            <a:xfrm>
              <a:off x="7821125" y="3877472"/>
              <a:ext cx="978751" cy="226423"/>
              <a:chOff x="4114929" y="104250"/>
              <a:chExt cx="978751" cy="226423"/>
            </a:xfrm>
          </p:grpSpPr>
          <p:sp>
            <p:nvSpPr>
              <p:cNvPr id="142" name="Google Shape;142;p9"/>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9"/>
            <p:cNvGrpSpPr/>
            <p:nvPr/>
          </p:nvGrpSpPr>
          <p:grpSpPr>
            <a:xfrm>
              <a:off x="2217557" y="476904"/>
              <a:ext cx="629895" cy="125228"/>
              <a:chOff x="2358395" y="153510"/>
              <a:chExt cx="629895" cy="125228"/>
            </a:xfrm>
          </p:grpSpPr>
          <p:sp>
            <p:nvSpPr>
              <p:cNvPr id="146" name="Google Shape;146;p9"/>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9"/>
            <p:cNvSpPr/>
            <p:nvPr/>
          </p:nvSpPr>
          <p:spPr>
            <a:xfrm>
              <a:off x="4206824" y="3814824"/>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9"/>
            <p:cNvGrpSpPr/>
            <p:nvPr/>
          </p:nvGrpSpPr>
          <p:grpSpPr>
            <a:xfrm>
              <a:off x="344124" y="4541248"/>
              <a:ext cx="524785" cy="125347"/>
              <a:chOff x="1675350" y="4136317"/>
              <a:chExt cx="524785" cy="125347"/>
            </a:xfrm>
          </p:grpSpPr>
          <p:sp>
            <p:nvSpPr>
              <p:cNvPr id="150" name="Google Shape;150;p9"/>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8"/>
        <p:cNvGrpSpPr/>
        <p:nvPr/>
      </p:nvGrpSpPr>
      <p:grpSpPr>
        <a:xfrm>
          <a:off x="0" y="0"/>
          <a:ext cx="0" cy="0"/>
          <a:chOff x="0" y="0"/>
          <a:chExt cx="0" cy="0"/>
        </a:xfrm>
      </p:grpSpPr>
      <p:sp>
        <p:nvSpPr>
          <p:cNvPr id="159" name="Google Shape;159;p11"/>
          <p:cNvSpPr txBox="1">
            <a:spLocks noGrp="1"/>
          </p:cNvSpPr>
          <p:nvPr>
            <p:ph type="title" hasCustomPrompt="1"/>
          </p:nvPr>
        </p:nvSpPr>
        <p:spPr>
          <a:xfrm>
            <a:off x="5260200" y="1649250"/>
            <a:ext cx="3163800" cy="1107300"/>
          </a:xfrm>
          <a:prstGeom prst="rect">
            <a:avLst/>
          </a:prstGeom>
        </p:spPr>
        <p:txBody>
          <a:bodyPr spcFirstLastPara="1" wrap="square" lIns="91425" tIns="91425" rIns="91425" bIns="91425" anchor="b" anchorCtr="0">
            <a:noAutofit/>
          </a:bodyPr>
          <a:lstStyle>
            <a:lvl1pPr lvl="0" algn="r">
              <a:spcBef>
                <a:spcPts val="0"/>
              </a:spcBef>
              <a:spcAft>
                <a:spcPts val="0"/>
              </a:spcAft>
              <a:buSzPts val="7000"/>
              <a:buNone/>
              <a:defRPr sz="7000"/>
            </a:lvl1pPr>
            <a:lvl2pPr lvl="1" algn="r">
              <a:spcBef>
                <a:spcPts val="0"/>
              </a:spcBef>
              <a:spcAft>
                <a:spcPts val="0"/>
              </a:spcAft>
              <a:buSzPts val="7000"/>
              <a:buNone/>
              <a:defRPr sz="7000"/>
            </a:lvl2pPr>
            <a:lvl3pPr lvl="2" algn="r">
              <a:spcBef>
                <a:spcPts val="0"/>
              </a:spcBef>
              <a:spcAft>
                <a:spcPts val="0"/>
              </a:spcAft>
              <a:buSzPts val="7000"/>
              <a:buNone/>
              <a:defRPr sz="7000"/>
            </a:lvl3pPr>
            <a:lvl4pPr lvl="3" algn="r">
              <a:spcBef>
                <a:spcPts val="0"/>
              </a:spcBef>
              <a:spcAft>
                <a:spcPts val="0"/>
              </a:spcAft>
              <a:buSzPts val="7000"/>
              <a:buNone/>
              <a:defRPr sz="7000"/>
            </a:lvl4pPr>
            <a:lvl5pPr lvl="4" algn="r">
              <a:spcBef>
                <a:spcPts val="0"/>
              </a:spcBef>
              <a:spcAft>
                <a:spcPts val="0"/>
              </a:spcAft>
              <a:buSzPts val="7000"/>
              <a:buNone/>
              <a:defRPr sz="7000"/>
            </a:lvl5pPr>
            <a:lvl6pPr lvl="5" algn="r">
              <a:spcBef>
                <a:spcPts val="0"/>
              </a:spcBef>
              <a:spcAft>
                <a:spcPts val="0"/>
              </a:spcAft>
              <a:buSzPts val="7000"/>
              <a:buNone/>
              <a:defRPr sz="7000"/>
            </a:lvl6pPr>
            <a:lvl7pPr lvl="6" algn="r">
              <a:spcBef>
                <a:spcPts val="0"/>
              </a:spcBef>
              <a:spcAft>
                <a:spcPts val="0"/>
              </a:spcAft>
              <a:buSzPts val="7000"/>
              <a:buNone/>
              <a:defRPr sz="7000"/>
            </a:lvl7pPr>
            <a:lvl8pPr lvl="7" algn="r">
              <a:spcBef>
                <a:spcPts val="0"/>
              </a:spcBef>
              <a:spcAft>
                <a:spcPts val="0"/>
              </a:spcAft>
              <a:buSzPts val="7000"/>
              <a:buNone/>
              <a:defRPr sz="7000"/>
            </a:lvl8pPr>
            <a:lvl9pPr lvl="8" algn="r">
              <a:spcBef>
                <a:spcPts val="0"/>
              </a:spcBef>
              <a:spcAft>
                <a:spcPts val="0"/>
              </a:spcAft>
              <a:buSzPts val="7000"/>
              <a:buNone/>
              <a:defRPr sz="7000"/>
            </a:lvl9pPr>
          </a:lstStyle>
          <a:p>
            <a:r>
              <a:t>xx%</a:t>
            </a:r>
          </a:p>
        </p:txBody>
      </p:sp>
      <p:sp>
        <p:nvSpPr>
          <p:cNvPr id="160" name="Google Shape;160;p11"/>
          <p:cNvSpPr txBox="1">
            <a:spLocks noGrp="1"/>
          </p:cNvSpPr>
          <p:nvPr>
            <p:ph type="subTitle" idx="1"/>
          </p:nvPr>
        </p:nvSpPr>
        <p:spPr>
          <a:xfrm flipH="1">
            <a:off x="5260200" y="2753000"/>
            <a:ext cx="3163800" cy="65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61" name="Google Shape;161;p11"/>
          <p:cNvSpPr/>
          <p:nvPr/>
        </p:nvSpPr>
        <p:spPr>
          <a:xfrm>
            <a:off x="-3468344" y="-7029456"/>
            <a:ext cx="7189888" cy="11633851"/>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11"/>
          <p:cNvGrpSpPr/>
          <p:nvPr/>
        </p:nvGrpSpPr>
        <p:grpSpPr>
          <a:xfrm>
            <a:off x="367468" y="806329"/>
            <a:ext cx="5981051" cy="3530843"/>
            <a:chOff x="367468" y="822412"/>
            <a:chExt cx="5981051" cy="3530843"/>
          </a:xfrm>
        </p:grpSpPr>
        <p:grpSp>
          <p:nvGrpSpPr>
            <p:cNvPr id="163" name="Google Shape;163;p11"/>
            <p:cNvGrpSpPr/>
            <p:nvPr/>
          </p:nvGrpSpPr>
          <p:grpSpPr>
            <a:xfrm>
              <a:off x="5369769" y="4126832"/>
              <a:ext cx="978751" cy="226423"/>
              <a:chOff x="4114929" y="104250"/>
              <a:chExt cx="978751" cy="226423"/>
            </a:xfrm>
          </p:grpSpPr>
          <p:sp>
            <p:nvSpPr>
              <p:cNvPr id="164" name="Google Shape;164;p11"/>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1"/>
            <p:cNvGrpSpPr/>
            <p:nvPr/>
          </p:nvGrpSpPr>
          <p:grpSpPr>
            <a:xfrm>
              <a:off x="4175817" y="822412"/>
              <a:ext cx="792366" cy="183988"/>
              <a:chOff x="6214836" y="4359395"/>
              <a:chExt cx="792366" cy="183988"/>
            </a:xfrm>
          </p:grpSpPr>
          <p:sp>
            <p:nvSpPr>
              <p:cNvPr id="168" name="Google Shape;168;p11"/>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1"/>
            <p:cNvSpPr/>
            <p:nvPr/>
          </p:nvSpPr>
          <p:spPr>
            <a:xfrm>
              <a:off x="4917280" y="2535299"/>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1"/>
            <p:cNvGrpSpPr/>
            <p:nvPr/>
          </p:nvGrpSpPr>
          <p:grpSpPr>
            <a:xfrm>
              <a:off x="367468" y="2509070"/>
              <a:ext cx="524785" cy="125347"/>
              <a:chOff x="1675350" y="4136317"/>
              <a:chExt cx="524785" cy="125347"/>
            </a:xfrm>
          </p:grpSpPr>
          <p:sp>
            <p:nvSpPr>
              <p:cNvPr id="173" name="Google Shape;173;p11"/>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6"/>
        <p:cNvGrpSpPr/>
        <p:nvPr/>
      </p:nvGrpSpPr>
      <p:grpSpPr>
        <a:xfrm>
          <a:off x="0" y="0"/>
          <a:ext cx="0" cy="0"/>
          <a:chOff x="0" y="0"/>
          <a:chExt cx="0" cy="0"/>
        </a:xfrm>
      </p:grpSpPr>
      <p:sp>
        <p:nvSpPr>
          <p:cNvPr id="177" name="Google Shape;177;p13"/>
          <p:cNvSpPr txBox="1">
            <a:spLocks noGrp="1"/>
          </p:cNvSpPr>
          <p:nvPr>
            <p:ph type="title" hasCustomPrompt="1"/>
          </p:nvPr>
        </p:nvSpPr>
        <p:spPr>
          <a:xfrm>
            <a:off x="14181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78" name="Google Shape;178;p13"/>
          <p:cNvSpPr txBox="1">
            <a:spLocks noGrp="1"/>
          </p:cNvSpPr>
          <p:nvPr>
            <p:ph type="subTitle" idx="1"/>
          </p:nvPr>
        </p:nvSpPr>
        <p:spPr>
          <a:xfrm>
            <a:off x="770450" y="3063025"/>
            <a:ext cx="2181300" cy="37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2000" b="1">
                <a:latin typeface="Oswald"/>
                <a:ea typeface="Oswald"/>
                <a:cs typeface="Oswald"/>
                <a:sym typeface="Oswald"/>
              </a:defRPr>
            </a:lvl1pPr>
            <a:lvl2pPr lvl="1">
              <a:lnSpc>
                <a:spcPct val="100000"/>
              </a:lnSpc>
              <a:spcBef>
                <a:spcPts val="0"/>
              </a:spcBef>
              <a:spcAft>
                <a:spcPts val="0"/>
              </a:spcAft>
              <a:buNone/>
              <a:defRPr sz="2000" b="1">
                <a:latin typeface="Oswald"/>
                <a:ea typeface="Oswald"/>
                <a:cs typeface="Oswald"/>
                <a:sym typeface="Oswald"/>
              </a:defRPr>
            </a:lvl2pPr>
            <a:lvl3pPr lvl="2">
              <a:lnSpc>
                <a:spcPct val="100000"/>
              </a:lnSpc>
              <a:spcBef>
                <a:spcPts val="0"/>
              </a:spcBef>
              <a:spcAft>
                <a:spcPts val="0"/>
              </a:spcAft>
              <a:buNone/>
              <a:defRPr sz="2000" b="1">
                <a:latin typeface="Oswald"/>
                <a:ea typeface="Oswald"/>
                <a:cs typeface="Oswald"/>
                <a:sym typeface="Oswald"/>
              </a:defRPr>
            </a:lvl3pPr>
            <a:lvl4pPr lvl="3">
              <a:lnSpc>
                <a:spcPct val="100000"/>
              </a:lnSpc>
              <a:spcBef>
                <a:spcPts val="0"/>
              </a:spcBef>
              <a:spcAft>
                <a:spcPts val="0"/>
              </a:spcAft>
              <a:buNone/>
              <a:defRPr sz="2000" b="1">
                <a:latin typeface="Oswald"/>
                <a:ea typeface="Oswald"/>
                <a:cs typeface="Oswald"/>
                <a:sym typeface="Oswald"/>
              </a:defRPr>
            </a:lvl4pPr>
            <a:lvl5pPr lvl="4">
              <a:lnSpc>
                <a:spcPct val="100000"/>
              </a:lnSpc>
              <a:spcBef>
                <a:spcPts val="0"/>
              </a:spcBef>
              <a:spcAft>
                <a:spcPts val="0"/>
              </a:spcAft>
              <a:buNone/>
              <a:defRPr sz="2000" b="1">
                <a:latin typeface="Oswald"/>
                <a:ea typeface="Oswald"/>
                <a:cs typeface="Oswald"/>
                <a:sym typeface="Oswald"/>
              </a:defRPr>
            </a:lvl5pPr>
            <a:lvl6pPr lvl="5">
              <a:lnSpc>
                <a:spcPct val="100000"/>
              </a:lnSpc>
              <a:spcBef>
                <a:spcPts val="0"/>
              </a:spcBef>
              <a:spcAft>
                <a:spcPts val="0"/>
              </a:spcAft>
              <a:buNone/>
              <a:defRPr sz="2000" b="1">
                <a:latin typeface="Oswald"/>
                <a:ea typeface="Oswald"/>
                <a:cs typeface="Oswald"/>
                <a:sym typeface="Oswald"/>
              </a:defRPr>
            </a:lvl6pPr>
            <a:lvl7pPr lvl="6">
              <a:lnSpc>
                <a:spcPct val="100000"/>
              </a:lnSpc>
              <a:spcBef>
                <a:spcPts val="0"/>
              </a:spcBef>
              <a:spcAft>
                <a:spcPts val="0"/>
              </a:spcAft>
              <a:buNone/>
              <a:defRPr sz="2000" b="1">
                <a:latin typeface="Oswald"/>
                <a:ea typeface="Oswald"/>
                <a:cs typeface="Oswald"/>
                <a:sym typeface="Oswald"/>
              </a:defRPr>
            </a:lvl7pPr>
            <a:lvl8pPr lvl="7">
              <a:lnSpc>
                <a:spcPct val="100000"/>
              </a:lnSpc>
              <a:spcBef>
                <a:spcPts val="0"/>
              </a:spcBef>
              <a:spcAft>
                <a:spcPts val="0"/>
              </a:spcAft>
              <a:buNone/>
              <a:defRPr sz="2000" b="1">
                <a:latin typeface="Oswald"/>
                <a:ea typeface="Oswald"/>
                <a:cs typeface="Oswald"/>
                <a:sym typeface="Oswald"/>
              </a:defRPr>
            </a:lvl8pPr>
            <a:lvl9pPr lvl="8">
              <a:lnSpc>
                <a:spcPct val="100000"/>
              </a:lnSpc>
              <a:spcBef>
                <a:spcPts val="0"/>
              </a:spcBef>
              <a:spcAft>
                <a:spcPts val="0"/>
              </a:spcAft>
              <a:buNone/>
              <a:defRPr sz="2000" b="1">
                <a:latin typeface="Oswald"/>
                <a:ea typeface="Oswald"/>
                <a:cs typeface="Oswald"/>
                <a:sym typeface="Oswald"/>
              </a:defRPr>
            </a:lvl9pPr>
          </a:lstStyle>
          <a:p>
            <a:endParaRPr/>
          </a:p>
        </p:txBody>
      </p:sp>
      <p:sp>
        <p:nvSpPr>
          <p:cNvPr id="179" name="Google Shape;179;p13"/>
          <p:cNvSpPr txBox="1">
            <a:spLocks noGrp="1"/>
          </p:cNvSpPr>
          <p:nvPr>
            <p:ph type="subTitle" idx="2"/>
          </p:nvPr>
        </p:nvSpPr>
        <p:spPr>
          <a:xfrm>
            <a:off x="7704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0" name="Google Shape;180;p13"/>
          <p:cNvSpPr txBox="1">
            <a:spLocks noGrp="1"/>
          </p:cNvSpPr>
          <p:nvPr>
            <p:ph type="title" idx="3" hasCustomPrompt="1"/>
          </p:nvPr>
        </p:nvSpPr>
        <p:spPr>
          <a:xfrm>
            <a:off x="41290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81" name="Google Shape;181;p13"/>
          <p:cNvSpPr txBox="1">
            <a:spLocks noGrp="1"/>
          </p:cNvSpPr>
          <p:nvPr>
            <p:ph type="subTitle" idx="4"/>
          </p:nvPr>
        </p:nvSpPr>
        <p:spPr>
          <a:xfrm>
            <a:off x="3481350" y="3063025"/>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182" name="Google Shape;182;p13"/>
          <p:cNvSpPr txBox="1">
            <a:spLocks noGrp="1"/>
          </p:cNvSpPr>
          <p:nvPr>
            <p:ph type="subTitle" idx="5"/>
          </p:nvPr>
        </p:nvSpPr>
        <p:spPr>
          <a:xfrm>
            <a:off x="34813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3" name="Google Shape;183;p13"/>
          <p:cNvSpPr txBox="1">
            <a:spLocks noGrp="1"/>
          </p:cNvSpPr>
          <p:nvPr>
            <p:ph type="title" idx="6" hasCustomPrompt="1"/>
          </p:nvPr>
        </p:nvSpPr>
        <p:spPr>
          <a:xfrm>
            <a:off x="68399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84" name="Google Shape;184;p13"/>
          <p:cNvSpPr txBox="1">
            <a:spLocks noGrp="1"/>
          </p:cNvSpPr>
          <p:nvPr>
            <p:ph type="subTitle" idx="7"/>
          </p:nvPr>
        </p:nvSpPr>
        <p:spPr>
          <a:xfrm>
            <a:off x="6192250" y="3063025"/>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185" name="Google Shape;185;p13"/>
          <p:cNvSpPr txBox="1">
            <a:spLocks noGrp="1"/>
          </p:cNvSpPr>
          <p:nvPr>
            <p:ph type="subTitle" idx="8"/>
          </p:nvPr>
        </p:nvSpPr>
        <p:spPr>
          <a:xfrm>
            <a:off x="61922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6" name="Google Shape;186;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187" name="Google Shape;187;p13"/>
          <p:cNvGrpSpPr/>
          <p:nvPr/>
        </p:nvGrpSpPr>
        <p:grpSpPr>
          <a:xfrm>
            <a:off x="-397994" y="259239"/>
            <a:ext cx="9177989" cy="4472622"/>
            <a:chOff x="-16994" y="335439"/>
            <a:chExt cx="9177989" cy="4472622"/>
          </a:xfrm>
        </p:grpSpPr>
        <p:grpSp>
          <p:nvGrpSpPr>
            <p:cNvPr id="188" name="Google Shape;188;p13"/>
            <p:cNvGrpSpPr/>
            <p:nvPr/>
          </p:nvGrpSpPr>
          <p:grpSpPr>
            <a:xfrm flipH="1">
              <a:off x="-16994" y="4581638"/>
              <a:ext cx="978751" cy="226423"/>
              <a:chOff x="4114929" y="104250"/>
              <a:chExt cx="978751" cy="226423"/>
            </a:xfrm>
          </p:grpSpPr>
          <p:sp>
            <p:nvSpPr>
              <p:cNvPr id="189" name="Google Shape;189;p1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3"/>
            <p:cNvGrpSpPr/>
            <p:nvPr/>
          </p:nvGrpSpPr>
          <p:grpSpPr>
            <a:xfrm flipH="1">
              <a:off x="7780180" y="1432093"/>
              <a:ext cx="792366" cy="183988"/>
              <a:chOff x="6214836" y="4359395"/>
              <a:chExt cx="792366" cy="183988"/>
            </a:xfrm>
          </p:grpSpPr>
          <p:sp>
            <p:nvSpPr>
              <p:cNvPr id="193" name="Google Shape;193;p13"/>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3"/>
            <p:cNvGrpSpPr/>
            <p:nvPr/>
          </p:nvGrpSpPr>
          <p:grpSpPr>
            <a:xfrm flipH="1">
              <a:off x="6316430" y="764508"/>
              <a:ext cx="629895" cy="125228"/>
              <a:chOff x="2358395" y="153510"/>
              <a:chExt cx="629895" cy="125228"/>
            </a:xfrm>
          </p:grpSpPr>
          <p:sp>
            <p:nvSpPr>
              <p:cNvPr id="197" name="Google Shape;197;p13"/>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3"/>
            <p:cNvSpPr/>
            <p:nvPr/>
          </p:nvSpPr>
          <p:spPr>
            <a:xfrm flipH="1">
              <a:off x="8552605" y="456853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3"/>
            <p:cNvGrpSpPr/>
            <p:nvPr/>
          </p:nvGrpSpPr>
          <p:grpSpPr>
            <a:xfrm flipH="1">
              <a:off x="8636209" y="335439"/>
              <a:ext cx="524785" cy="125347"/>
              <a:chOff x="1675350" y="4136317"/>
              <a:chExt cx="524785" cy="125347"/>
            </a:xfrm>
          </p:grpSpPr>
          <p:sp>
            <p:nvSpPr>
              <p:cNvPr id="201" name="Google Shape;201;p1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CUSTOM_21">
    <p:spTree>
      <p:nvGrpSpPr>
        <p:cNvPr id="1" name="Shape 203"/>
        <p:cNvGrpSpPr/>
        <p:nvPr/>
      </p:nvGrpSpPr>
      <p:grpSpPr>
        <a:xfrm>
          <a:off x="0" y="0"/>
          <a:ext cx="0" cy="0"/>
          <a:chOff x="0" y="0"/>
          <a:chExt cx="0" cy="0"/>
        </a:xfrm>
      </p:grpSpPr>
      <p:sp>
        <p:nvSpPr>
          <p:cNvPr id="204" name="Google Shape;204;p14"/>
          <p:cNvSpPr txBox="1">
            <a:spLocks noGrp="1"/>
          </p:cNvSpPr>
          <p:nvPr>
            <p:ph type="subTitle" idx="1"/>
          </p:nvPr>
        </p:nvSpPr>
        <p:spPr>
          <a:xfrm>
            <a:off x="720000" y="2610875"/>
            <a:ext cx="39537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05" name="Google Shape;205;p14"/>
          <p:cNvSpPr txBox="1">
            <a:spLocks noGrp="1"/>
          </p:cNvSpPr>
          <p:nvPr>
            <p:ph type="title"/>
          </p:nvPr>
        </p:nvSpPr>
        <p:spPr>
          <a:xfrm>
            <a:off x="720000" y="1443699"/>
            <a:ext cx="3953700" cy="1091700"/>
          </a:xfrm>
          <a:prstGeom prst="rect">
            <a:avLst/>
          </a:prstGeom>
        </p:spPr>
        <p:txBody>
          <a:bodyPr spcFirstLastPara="1" wrap="square" lIns="91425" tIns="91425" rIns="91425" bIns="91425" anchor="t" anchorCtr="0">
            <a:noAutofit/>
          </a:bodyPr>
          <a:lstStyle>
            <a:lvl1pPr lvl="0" rtl="0">
              <a:spcBef>
                <a:spcPts val="0"/>
              </a:spcBef>
              <a:spcAft>
                <a:spcPts val="0"/>
              </a:spcAft>
              <a:buSzPts val="7000"/>
              <a:buNone/>
              <a:defRPr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6" name="Google Shape;206;p14"/>
          <p:cNvGrpSpPr/>
          <p:nvPr/>
        </p:nvGrpSpPr>
        <p:grpSpPr>
          <a:xfrm>
            <a:off x="-286338" y="538978"/>
            <a:ext cx="8972736" cy="4065545"/>
            <a:chOff x="-286338" y="372891"/>
            <a:chExt cx="8972736" cy="4065545"/>
          </a:xfrm>
        </p:grpSpPr>
        <p:grpSp>
          <p:nvGrpSpPr>
            <p:cNvPr id="207" name="Google Shape;207;p14"/>
            <p:cNvGrpSpPr/>
            <p:nvPr/>
          </p:nvGrpSpPr>
          <p:grpSpPr>
            <a:xfrm>
              <a:off x="5246138" y="4212013"/>
              <a:ext cx="978751" cy="226423"/>
              <a:chOff x="4114929" y="211877"/>
              <a:chExt cx="978751" cy="226423"/>
            </a:xfrm>
          </p:grpSpPr>
          <p:sp>
            <p:nvSpPr>
              <p:cNvPr id="208" name="Google Shape;208;p14"/>
              <p:cNvSpPr/>
              <p:nvPr/>
            </p:nvSpPr>
            <p:spPr>
              <a:xfrm>
                <a:off x="4114929" y="283771"/>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4318677" y="211877"/>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473124" y="361014"/>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14"/>
            <p:cNvGrpSpPr/>
            <p:nvPr/>
          </p:nvGrpSpPr>
          <p:grpSpPr>
            <a:xfrm>
              <a:off x="323811" y="372891"/>
              <a:ext cx="792366" cy="183988"/>
              <a:chOff x="6214836" y="3902195"/>
              <a:chExt cx="792366" cy="183988"/>
            </a:xfrm>
          </p:grpSpPr>
          <p:sp>
            <p:nvSpPr>
              <p:cNvPr id="212" name="Google Shape;212;p14"/>
              <p:cNvSpPr/>
              <p:nvPr/>
            </p:nvSpPr>
            <p:spPr>
              <a:xfrm>
                <a:off x="6214836" y="39607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6381299" y="39021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6503731" y="40232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4"/>
            <p:cNvGrpSpPr/>
            <p:nvPr/>
          </p:nvGrpSpPr>
          <p:grpSpPr>
            <a:xfrm>
              <a:off x="3942095" y="1010793"/>
              <a:ext cx="629895" cy="125228"/>
              <a:chOff x="2358395" y="686910"/>
              <a:chExt cx="629895" cy="125228"/>
            </a:xfrm>
          </p:grpSpPr>
          <p:sp>
            <p:nvSpPr>
              <p:cNvPr id="216" name="Google Shape;216;p14"/>
              <p:cNvSpPr/>
              <p:nvPr/>
            </p:nvSpPr>
            <p:spPr>
              <a:xfrm>
                <a:off x="2484899" y="6869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2358395" y="7495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4"/>
            <p:cNvSpPr/>
            <p:nvPr/>
          </p:nvSpPr>
          <p:spPr>
            <a:xfrm>
              <a:off x="-286338" y="361888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4"/>
            <p:cNvGrpSpPr/>
            <p:nvPr/>
          </p:nvGrpSpPr>
          <p:grpSpPr>
            <a:xfrm>
              <a:off x="8161613" y="2341427"/>
              <a:ext cx="524785" cy="125347"/>
              <a:chOff x="1675350" y="3968657"/>
              <a:chExt cx="524785" cy="125347"/>
            </a:xfrm>
          </p:grpSpPr>
          <p:sp>
            <p:nvSpPr>
              <p:cNvPr id="220" name="Google Shape;220;p14"/>
              <p:cNvSpPr/>
              <p:nvPr/>
            </p:nvSpPr>
            <p:spPr>
              <a:xfrm>
                <a:off x="1675350" y="403105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1821933" y="396865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 name="Google Shape;222;p14"/>
          <p:cNvGrpSpPr/>
          <p:nvPr/>
        </p:nvGrpSpPr>
        <p:grpSpPr>
          <a:xfrm>
            <a:off x="5181599" y="-119894"/>
            <a:ext cx="4127533" cy="5908616"/>
            <a:chOff x="1552072" y="1022830"/>
            <a:chExt cx="2480340" cy="3550637"/>
          </a:xfrm>
        </p:grpSpPr>
        <p:sp>
          <p:nvSpPr>
            <p:cNvPr id="223" name="Google Shape;223;p14"/>
            <p:cNvSpPr/>
            <p:nvPr/>
          </p:nvSpPr>
          <p:spPr>
            <a:xfrm>
              <a:off x="1552072" y="1270695"/>
              <a:ext cx="2041161" cy="3302773"/>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3232423" y="1022830"/>
              <a:ext cx="799988" cy="912275"/>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25"/>
        <p:cNvGrpSpPr/>
        <p:nvPr/>
      </p:nvGrpSpPr>
      <p:grpSpPr>
        <a:xfrm>
          <a:off x="0" y="0"/>
          <a:ext cx="0" cy="0"/>
          <a:chOff x="0" y="0"/>
          <a:chExt cx="0" cy="0"/>
        </a:xfrm>
      </p:grpSpPr>
      <p:sp>
        <p:nvSpPr>
          <p:cNvPr id="226" name="Google Shape;226;p15"/>
          <p:cNvSpPr txBox="1">
            <a:spLocks noGrp="1"/>
          </p:cNvSpPr>
          <p:nvPr>
            <p:ph type="subTitle" idx="1"/>
          </p:nvPr>
        </p:nvSpPr>
        <p:spPr>
          <a:xfrm>
            <a:off x="770550" y="3196636"/>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227" name="Google Shape;227;p15"/>
          <p:cNvSpPr txBox="1">
            <a:spLocks noGrp="1"/>
          </p:cNvSpPr>
          <p:nvPr>
            <p:ph type="subTitle" idx="2"/>
          </p:nvPr>
        </p:nvSpPr>
        <p:spPr>
          <a:xfrm>
            <a:off x="770550" y="3568087"/>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28" name="Google Shape;228;p15"/>
          <p:cNvSpPr txBox="1">
            <a:spLocks noGrp="1"/>
          </p:cNvSpPr>
          <p:nvPr>
            <p:ph type="subTitle" idx="3"/>
          </p:nvPr>
        </p:nvSpPr>
        <p:spPr>
          <a:xfrm>
            <a:off x="3481350" y="3196636"/>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229" name="Google Shape;229;p15"/>
          <p:cNvSpPr txBox="1">
            <a:spLocks noGrp="1"/>
          </p:cNvSpPr>
          <p:nvPr>
            <p:ph type="subTitle" idx="4"/>
          </p:nvPr>
        </p:nvSpPr>
        <p:spPr>
          <a:xfrm>
            <a:off x="3481350" y="3568087"/>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0" name="Google Shape;230;p15"/>
          <p:cNvSpPr txBox="1">
            <a:spLocks noGrp="1"/>
          </p:cNvSpPr>
          <p:nvPr>
            <p:ph type="subTitle" idx="5"/>
          </p:nvPr>
        </p:nvSpPr>
        <p:spPr>
          <a:xfrm>
            <a:off x="6192150" y="3196636"/>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231" name="Google Shape;231;p15"/>
          <p:cNvSpPr txBox="1">
            <a:spLocks noGrp="1"/>
          </p:cNvSpPr>
          <p:nvPr>
            <p:ph type="subTitle" idx="6"/>
          </p:nvPr>
        </p:nvSpPr>
        <p:spPr>
          <a:xfrm>
            <a:off x="6192150" y="3568087"/>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2" name="Google Shape;232;p1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233" name="Google Shape;233;p15"/>
          <p:cNvGrpSpPr/>
          <p:nvPr/>
        </p:nvGrpSpPr>
        <p:grpSpPr>
          <a:xfrm>
            <a:off x="235593" y="421535"/>
            <a:ext cx="8672814" cy="4300430"/>
            <a:chOff x="392950" y="448003"/>
            <a:chExt cx="8672814" cy="4300430"/>
          </a:xfrm>
        </p:grpSpPr>
        <p:grpSp>
          <p:nvGrpSpPr>
            <p:cNvPr id="234" name="Google Shape;234;p15"/>
            <p:cNvGrpSpPr/>
            <p:nvPr/>
          </p:nvGrpSpPr>
          <p:grpSpPr>
            <a:xfrm>
              <a:off x="8087013" y="4522011"/>
              <a:ext cx="978751" cy="226423"/>
              <a:chOff x="4114929" y="104250"/>
              <a:chExt cx="978751" cy="226423"/>
            </a:xfrm>
          </p:grpSpPr>
          <p:sp>
            <p:nvSpPr>
              <p:cNvPr id="235" name="Google Shape;235;p1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5"/>
            <p:cNvGrpSpPr/>
            <p:nvPr/>
          </p:nvGrpSpPr>
          <p:grpSpPr>
            <a:xfrm>
              <a:off x="8027811" y="448003"/>
              <a:ext cx="792366" cy="183988"/>
              <a:chOff x="6214836" y="4359395"/>
              <a:chExt cx="792366" cy="183988"/>
            </a:xfrm>
          </p:grpSpPr>
          <p:sp>
            <p:nvSpPr>
              <p:cNvPr id="239" name="Google Shape;239;p15"/>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5"/>
            <p:cNvGrpSpPr/>
            <p:nvPr/>
          </p:nvGrpSpPr>
          <p:grpSpPr>
            <a:xfrm>
              <a:off x="3372845" y="1588880"/>
              <a:ext cx="629895" cy="125228"/>
              <a:chOff x="2358395" y="153510"/>
              <a:chExt cx="629895" cy="125228"/>
            </a:xfrm>
          </p:grpSpPr>
          <p:sp>
            <p:nvSpPr>
              <p:cNvPr id="243" name="Google Shape;243;p15"/>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15"/>
            <p:cNvSpPr/>
            <p:nvPr/>
          </p:nvSpPr>
          <p:spPr>
            <a:xfrm>
              <a:off x="468312" y="452201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 name="Google Shape;246;p15"/>
            <p:cNvGrpSpPr/>
            <p:nvPr/>
          </p:nvGrpSpPr>
          <p:grpSpPr>
            <a:xfrm>
              <a:off x="392950" y="2171899"/>
              <a:ext cx="524785" cy="125347"/>
              <a:chOff x="1675350" y="4136317"/>
              <a:chExt cx="524785" cy="125347"/>
            </a:xfrm>
          </p:grpSpPr>
          <p:sp>
            <p:nvSpPr>
              <p:cNvPr id="247" name="Google Shape;247;p1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Oswald"/>
              <a:buNone/>
              <a:defRPr sz="3600" b="1">
                <a:solidFill>
                  <a:schemeClr val="dk1"/>
                </a:solidFill>
                <a:latin typeface="Oswald"/>
                <a:ea typeface="Oswald"/>
                <a:cs typeface="Oswald"/>
                <a:sym typeface="Oswald"/>
              </a:defRPr>
            </a:lvl1pPr>
            <a:lvl2pPr lvl="1"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7" r:id="rId5"/>
    <p:sldLayoutId id="2147483658" r:id="rId6"/>
    <p:sldLayoutId id="2147483659" r:id="rId7"/>
    <p:sldLayoutId id="2147483660" r:id="rId8"/>
    <p:sldLayoutId id="2147483661" r:id="rId9"/>
    <p:sldLayoutId id="2147483663" r:id="rId10"/>
    <p:sldLayoutId id="2147483665" r:id="rId11"/>
    <p:sldLayoutId id="2147483670" r:id="rId12"/>
    <p:sldLayoutId id="2147483671" r:id="rId13"/>
    <p:sldLayoutId id="2147483676" r:id="rId14"/>
    <p:sldLayoutId id="2147483677" r:id="rId15"/>
    <p:sldLayoutId id="2147483680" r:id="rId16"/>
    <p:sldLayoutId id="2147483681" r:id="rId17"/>
    <p:sldLayoutId id="214748368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591" name="Google Shape;591;p38"/>
          <p:cNvGrpSpPr/>
          <p:nvPr/>
        </p:nvGrpSpPr>
        <p:grpSpPr>
          <a:xfrm>
            <a:off x="4613499" y="261052"/>
            <a:ext cx="4189163" cy="4113840"/>
            <a:chOff x="4613499" y="261052"/>
            <a:chExt cx="4189163" cy="4113840"/>
          </a:xfrm>
        </p:grpSpPr>
        <p:grpSp>
          <p:nvGrpSpPr>
            <p:cNvPr id="592" name="Google Shape;592;p38"/>
            <p:cNvGrpSpPr/>
            <p:nvPr/>
          </p:nvGrpSpPr>
          <p:grpSpPr>
            <a:xfrm>
              <a:off x="4613499" y="261052"/>
              <a:ext cx="537751" cy="1362722"/>
              <a:chOff x="1825342" y="1199934"/>
              <a:chExt cx="439196" cy="1112971"/>
            </a:xfrm>
          </p:grpSpPr>
          <p:sp>
            <p:nvSpPr>
              <p:cNvPr id="593" name="Google Shape;593;p38"/>
              <p:cNvSpPr/>
              <p:nvPr/>
            </p:nvSpPr>
            <p:spPr>
              <a:xfrm>
                <a:off x="1825342" y="1199934"/>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Hi!</a:t>
                </a:r>
                <a:endParaRPr sz="1200">
                  <a:solidFill>
                    <a:schemeClr val="dk1"/>
                  </a:solidFill>
                  <a:latin typeface="Oswald"/>
                  <a:ea typeface="Oswald"/>
                  <a:cs typeface="Oswald"/>
                  <a:sym typeface="Oswald"/>
                </a:endParaRPr>
              </a:p>
            </p:txBody>
          </p:sp>
          <p:grpSp>
            <p:nvGrpSpPr>
              <p:cNvPr id="594" name="Google Shape;594;p38"/>
              <p:cNvGrpSpPr/>
              <p:nvPr/>
            </p:nvGrpSpPr>
            <p:grpSpPr>
              <a:xfrm>
                <a:off x="1843610" y="1679098"/>
                <a:ext cx="402660" cy="633807"/>
                <a:chOff x="6619444" y="1494648"/>
                <a:chExt cx="932298" cy="1467487"/>
              </a:xfrm>
            </p:grpSpPr>
            <p:sp>
              <p:nvSpPr>
                <p:cNvPr id="595" name="Google Shape;595;p38"/>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8"/>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8"/>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8"/>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8"/>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 name="Google Shape;617;p38"/>
            <p:cNvGrpSpPr/>
            <p:nvPr/>
          </p:nvGrpSpPr>
          <p:grpSpPr>
            <a:xfrm>
              <a:off x="5472732" y="2878630"/>
              <a:ext cx="537751" cy="1496262"/>
              <a:chOff x="3117417" y="2632096"/>
              <a:chExt cx="439196" cy="1222037"/>
            </a:xfrm>
          </p:grpSpPr>
          <p:grpSp>
            <p:nvGrpSpPr>
              <p:cNvPr id="618" name="Google Shape;618;p38"/>
              <p:cNvGrpSpPr/>
              <p:nvPr/>
            </p:nvGrpSpPr>
            <p:grpSpPr>
              <a:xfrm>
                <a:off x="3135713" y="3132444"/>
                <a:ext cx="402603" cy="721689"/>
                <a:chOff x="4159867" y="674068"/>
                <a:chExt cx="1014113" cy="1817856"/>
              </a:xfrm>
            </p:grpSpPr>
            <p:sp>
              <p:nvSpPr>
                <p:cNvPr id="619" name="Google Shape;619;p38"/>
                <p:cNvSpPr/>
                <p:nvPr/>
              </p:nvSpPr>
              <p:spPr>
                <a:xfrm>
                  <a:off x="4159867" y="1173340"/>
                  <a:ext cx="1014113" cy="1130752"/>
                </a:xfrm>
                <a:custGeom>
                  <a:avLst/>
                  <a:gdLst/>
                  <a:ahLst/>
                  <a:cxnLst/>
                  <a:rect l="l" t="t" r="r" b="b"/>
                  <a:pathLst>
                    <a:path w="52106" h="58099" extrusionOk="0">
                      <a:moveTo>
                        <a:pt x="10274" y="1"/>
                      </a:moveTo>
                      <a:lnTo>
                        <a:pt x="7278" y="5760"/>
                      </a:lnTo>
                      <a:lnTo>
                        <a:pt x="7044" y="5760"/>
                      </a:lnTo>
                      <a:cubicBezTo>
                        <a:pt x="5293" y="5760"/>
                        <a:pt x="4009" y="7433"/>
                        <a:pt x="4554" y="9107"/>
                      </a:cubicBezTo>
                      <a:cubicBezTo>
                        <a:pt x="2919" y="9612"/>
                        <a:pt x="2219" y="11480"/>
                        <a:pt x="3075" y="12920"/>
                      </a:cubicBezTo>
                      <a:cubicBezTo>
                        <a:pt x="1635" y="13854"/>
                        <a:pt x="1479" y="15916"/>
                        <a:pt x="2802" y="17045"/>
                      </a:cubicBezTo>
                      <a:cubicBezTo>
                        <a:pt x="2297" y="17551"/>
                        <a:pt x="2024" y="18212"/>
                        <a:pt x="2024" y="18913"/>
                      </a:cubicBezTo>
                      <a:cubicBezTo>
                        <a:pt x="2024" y="19613"/>
                        <a:pt x="2297" y="20314"/>
                        <a:pt x="2802" y="20781"/>
                      </a:cubicBezTo>
                      <a:cubicBezTo>
                        <a:pt x="2686" y="21092"/>
                        <a:pt x="2608" y="21442"/>
                        <a:pt x="2608" y="21754"/>
                      </a:cubicBezTo>
                      <a:cubicBezTo>
                        <a:pt x="2608" y="22726"/>
                        <a:pt x="3153" y="23582"/>
                        <a:pt x="4009" y="24049"/>
                      </a:cubicBezTo>
                      <a:cubicBezTo>
                        <a:pt x="3581" y="24516"/>
                        <a:pt x="3386" y="25100"/>
                        <a:pt x="3347" y="25723"/>
                      </a:cubicBezTo>
                      <a:cubicBezTo>
                        <a:pt x="3347" y="27163"/>
                        <a:pt x="4554" y="28330"/>
                        <a:pt x="5993" y="28330"/>
                      </a:cubicBezTo>
                      <a:lnTo>
                        <a:pt x="6110" y="28330"/>
                      </a:lnTo>
                      <a:lnTo>
                        <a:pt x="3853" y="32727"/>
                      </a:lnTo>
                      <a:cubicBezTo>
                        <a:pt x="3853" y="32766"/>
                        <a:pt x="3814" y="32844"/>
                        <a:pt x="3775" y="32922"/>
                      </a:cubicBezTo>
                      <a:cubicBezTo>
                        <a:pt x="1752" y="32961"/>
                        <a:pt x="545" y="35179"/>
                        <a:pt x="1596" y="36891"/>
                      </a:cubicBezTo>
                      <a:cubicBezTo>
                        <a:pt x="78" y="37864"/>
                        <a:pt x="1" y="40082"/>
                        <a:pt x="1440" y="41133"/>
                      </a:cubicBezTo>
                      <a:cubicBezTo>
                        <a:pt x="156" y="42495"/>
                        <a:pt x="623" y="44713"/>
                        <a:pt x="2335" y="45413"/>
                      </a:cubicBezTo>
                      <a:cubicBezTo>
                        <a:pt x="1635" y="46970"/>
                        <a:pt x="2608" y="48799"/>
                        <a:pt x="4320" y="49071"/>
                      </a:cubicBezTo>
                      <a:cubicBezTo>
                        <a:pt x="3853" y="50705"/>
                        <a:pt x="5021" y="52340"/>
                        <a:pt x="6733" y="52417"/>
                      </a:cubicBezTo>
                      <a:lnTo>
                        <a:pt x="7083" y="52417"/>
                      </a:lnTo>
                      <a:cubicBezTo>
                        <a:pt x="7044" y="52534"/>
                        <a:pt x="7044" y="52690"/>
                        <a:pt x="7044" y="52807"/>
                      </a:cubicBezTo>
                      <a:cubicBezTo>
                        <a:pt x="6965" y="54446"/>
                        <a:pt x="8287" y="55546"/>
                        <a:pt x="9667" y="55546"/>
                      </a:cubicBezTo>
                      <a:cubicBezTo>
                        <a:pt x="10318" y="55546"/>
                        <a:pt x="10983" y="55301"/>
                        <a:pt x="11519" y="54752"/>
                      </a:cubicBezTo>
                      <a:cubicBezTo>
                        <a:pt x="15216" y="56815"/>
                        <a:pt x="19963" y="58099"/>
                        <a:pt x="25684" y="58099"/>
                      </a:cubicBezTo>
                      <a:cubicBezTo>
                        <a:pt x="32377" y="58099"/>
                        <a:pt x="37747" y="56348"/>
                        <a:pt x="41638" y="53624"/>
                      </a:cubicBezTo>
                      <a:cubicBezTo>
                        <a:pt x="42177" y="54318"/>
                        <a:pt x="42927" y="54631"/>
                        <a:pt x="43669" y="54631"/>
                      </a:cubicBezTo>
                      <a:cubicBezTo>
                        <a:pt x="44964" y="54631"/>
                        <a:pt x="46234" y="53679"/>
                        <a:pt x="46308" y="52145"/>
                      </a:cubicBezTo>
                      <a:cubicBezTo>
                        <a:pt x="46308" y="51951"/>
                        <a:pt x="46308" y="51717"/>
                        <a:pt x="46269" y="51522"/>
                      </a:cubicBezTo>
                      <a:cubicBezTo>
                        <a:pt x="47553" y="51406"/>
                        <a:pt x="48565" y="50316"/>
                        <a:pt x="48604" y="49032"/>
                      </a:cubicBezTo>
                      <a:cubicBezTo>
                        <a:pt x="48643" y="48876"/>
                        <a:pt x="48643" y="48721"/>
                        <a:pt x="48604" y="48565"/>
                      </a:cubicBezTo>
                      <a:cubicBezTo>
                        <a:pt x="49499" y="48176"/>
                        <a:pt x="50082" y="47281"/>
                        <a:pt x="50121" y="46308"/>
                      </a:cubicBezTo>
                      <a:cubicBezTo>
                        <a:pt x="50160" y="45841"/>
                        <a:pt x="50044" y="45413"/>
                        <a:pt x="49849" y="44985"/>
                      </a:cubicBezTo>
                      <a:cubicBezTo>
                        <a:pt x="51094" y="44168"/>
                        <a:pt x="51444" y="42456"/>
                        <a:pt x="50549" y="41249"/>
                      </a:cubicBezTo>
                      <a:cubicBezTo>
                        <a:pt x="51444" y="40276"/>
                        <a:pt x="51483" y="38798"/>
                        <a:pt x="50627" y="37786"/>
                      </a:cubicBezTo>
                      <a:cubicBezTo>
                        <a:pt x="50861" y="37397"/>
                        <a:pt x="51016" y="36930"/>
                        <a:pt x="51055" y="36463"/>
                      </a:cubicBezTo>
                      <a:cubicBezTo>
                        <a:pt x="51094" y="35023"/>
                        <a:pt x="50005" y="33817"/>
                        <a:pt x="48565" y="33739"/>
                      </a:cubicBezTo>
                      <a:cubicBezTo>
                        <a:pt x="48370" y="33739"/>
                        <a:pt x="48176" y="33739"/>
                        <a:pt x="47981" y="33778"/>
                      </a:cubicBezTo>
                      <a:cubicBezTo>
                        <a:pt x="47864" y="33428"/>
                        <a:pt x="47709" y="33077"/>
                        <a:pt x="47514" y="32727"/>
                      </a:cubicBezTo>
                      <a:lnTo>
                        <a:pt x="46035" y="29886"/>
                      </a:lnTo>
                      <a:lnTo>
                        <a:pt x="46035" y="29886"/>
                      </a:lnTo>
                      <a:cubicBezTo>
                        <a:pt x="46094" y="29906"/>
                        <a:pt x="46142" y="29916"/>
                        <a:pt x="46186" y="29916"/>
                      </a:cubicBezTo>
                      <a:cubicBezTo>
                        <a:pt x="46230" y="29916"/>
                        <a:pt x="46269" y="29906"/>
                        <a:pt x="46308" y="29886"/>
                      </a:cubicBezTo>
                      <a:cubicBezTo>
                        <a:pt x="46355" y="29889"/>
                        <a:pt x="46402" y="29890"/>
                        <a:pt x="46448" y="29890"/>
                      </a:cubicBezTo>
                      <a:cubicBezTo>
                        <a:pt x="47828" y="29890"/>
                        <a:pt x="48994" y="28789"/>
                        <a:pt x="49032" y="27396"/>
                      </a:cubicBezTo>
                      <a:cubicBezTo>
                        <a:pt x="49071" y="27046"/>
                        <a:pt x="48993" y="26696"/>
                        <a:pt x="48876" y="26384"/>
                      </a:cubicBezTo>
                      <a:cubicBezTo>
                        <a:pt x="49966" y="26073"/>
                        <a:pt x="50705" y="25100"/>
                        <a:pt x="50744" y="24011"/>
                      </a:cubicBezTo>
                      <a:cubicBezTo>
                        <a:pt x="50783" y="23660"/>
                        <a:pt x="50744" y="23349"/>
                        <a:pt x="50627" y="23038"/>
                      </a:cubicBezTo>
                      <a:cubicBezTo>
                        <a:pt x="51250" y="22571"/>
                        <a:pt x="51639" y="21831"/>
                        <a:pt x="51639" y="21014"/>
                      </a:cubicBezTo>
                      <a:cubicBezTo>
                        <a:pt x="51678" y="20275"/>
                        <a:pt x="51367" y="19535"/>
                        <a:pt x="50822" y="18991"/>
                      </a:cubicBezTo>
                      <a:cubicBezTo>
                        <a:pt x="52067" y="17979"/>
                        <a:pt x="52106" y="16072"/>
                        <a:pt x="50900" y="15021"/>
                      </a:cubicBezTo>
                      <a:cubicBezTo>
                        <a:pt x="52106" y="13543"/>
                        <a:pt x="51367" y="11286"/>
                        <a:pt x="49499" y="10819"/>
                      </a:cubicBezTo>
                      <a:cubicBezTo>
                        <a:pt x="49654" y="10507"/>
                        <a:pt x="49732" y="10157"/>
                        <a:pt x="49771" y="9768"/>
                      </a:cubicBezTo>
                      <a:cubicBezTo>
                        <a:pt x="49840" y="8243"/>
                        <a:pt x="48582" y="7027"/>
                        <a:pt x="47124" y="7027"/>
                      </a:cubicBezTo>
                      <a:cubicBezTo>
                        <a:pt x="46945" y="7027"/>
                        <a:pt x="46763" y="7045"/>
                        <a:pt x="46580" y="7083"/>
                      </a:cubicBezTo>
                      <a:lnTo>
                        <a:pt x="42922" y="1"/>
                      </a:ln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8"/>
                <p:cNvSpPr/>
                <p:nvPr/>
              </p:nvSpPr>
              <p:spPr>
                <a:xfrm>
                  <a:off x="4281800" y="1881483"/>
                  <a:ext cx="772525" cy="610441"/>
                </a:xfrm>
                <a:custGeom>
                  <a:avLst/>
                  <a:gdLst/>
                  <a:ahLst/>
                  <a:cxnLst/>
                  <a:rect l="l" t="t" r="r" b="b"/>
                  <a:pathLst>
                    <a:path w="39693" h="31365" extrusionOk="0">
                      <a:moveTo>
                        <a:pt x="19808" y="0"/>
                      </a:moveTo>
                      <a:cubicBezTo>
                        <a:pt x="13309" y="0"/>
                        <a:pt x="7978" y="5176"/>
                        <a:pt x="7783" y="11674"/>
                      </a:cubicBezTo>
                      <a:cubicBezTo>
                        <a:pt x="6772" y="12063"/>
                        <a:pt x="5799" y="12530"/>
                        <a:pt x="4904" y="13153"/>
                      </a:cubicBezTo>
                      <a:cubicBezTo>
                        <a:pt x="3970" y="13776"/>
                        <a:pt x="3192" y="14593"/>
                        <a:pt x="2530" y="15527"/>
                      </a:cubicBezTo>
                      <a:cubicBezTo>
                        <a:pt x="1908" y="16461"/>
                        <a:pt x="1402" y="17472"/>
                        <a:pt x="1090" y="18562"/>
                      </a:cubicBezTo>
                      <a:cubicBezTo>
                        <a:pt x="701" y="19768"/>
                        <a:pt x="468" y="20975"/>
                        <a:pt x="312" y="22220"/>
                      </a:cubicBezTo>
                      <a:cubicBezTo>
                        <a:pt x="156" y="23543"/>
                        <a:pt x="79" y="24983"/>
                        <a:pt x="40" y="26500"/>
                      </a:cubicBezTo>
                      <a:cubicBezTo>
                        <a:pt x="1" y="28018"/>
                        <a:pt x="1" y="29652"/>
                        <a:pt x="1" y="31364"/>
                      </a:cubicBezTo>
                      <a:lnTo>
                        <a:pt x="39693" y="31364"/>
                      </a:lnTo>
                      <a:cubicBezTo>
                        <a:pt x="39693" y="29691"/>
                        <a:pt x="39693" y="28057"/>
                        <a:pt x="39654" y="26539"/>
                      </a:cubicBezTo>
                      <a:cubicBezTo>
                        <a:pt x="39576" y="24983"/>
                        <a:pt x="39498" y="23543"/>
                        <a:pt x="39342" y="22220"/>
                      </a:cubicBezTo>
                      <a:cubicBezTo>
                        <a:pt x="39226" y="21013"/>
                        <a:pt x="38953" y="19768"/>
                        <a:pt x="38603" y="18562"/>
                      </a:cubicBezTo>
                      <a:cubicBezTo>
                        <a:pt x="38253" y="17511"/>
                        <a:pt x="37786" y="16461"/>
                        <a:pt x="37124" y="15566"/>
                      </a:cubicBezTo>
                      <a:cubicBezTo>
                        <a:pt x="36502" y="14632"/>
                        <a:pt x="35685" y="13814"/>
                        <a:pt x="34751" y="13153"/>
                      </a:cubicBezTo>
                      <a:cubicBezTo>
                        <a:pt x="33856" y="12569"/>
                        <a:pt x="32922" y="12063"/>
                        <a:pt x="31910" y="11713"/>
                      </a:cubicBezTo>
                      <a:cubicBezTo>
                        <a:pt x="31676" y="5176"/>
                        <a:pt x="26345" y="0"/>
                        <a:pt x="198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8"/>
                <p:cNvSpPr/>
                <p:nvPr/>
              </p:nvSpPr>
              <p:spPr>
                <a:xfrm>
                  <a:off x="4500675" y="1891311"/>
                  <a:ext cx="334015" cy="221931"/>
                </a:xfrm>
                <a:custGeom>
                  <a:avLst/>
                  <a:gdLst/>
                  <a:ahLst/>
                  <a:cxnLst/>
                  <a:rect l="l" t="t" r="r" b="b"/>
                  <a:pathLst>
                    <a:path w="17162" h="11403" extrusionOk="0">
                      <a:moveTo>
                        <a:pt x="40" y="1"/>
                      </a:moveTo>
                      <a:lnTo>
                        <a:pt x="40" y="2997"/>
                      </a:lnTo>
                      <a:cubicBezTo>
                        <a:pt x="1" y="7317"/>
                        <a:pt x="3308" y="10936"/>
                        <a:pt x="7589" y="11325"/>
                      </a:cubicBezTo>
                      <a:cubicBezTo>
                        <a:pt x="8017" y="11364"/>
                        <a:pt x="8445" y="11403"/>
                        <a:pt x="8873" y="11403"/>
                      </a:cubicBezTo>
                      <a:lnTo>
                        <a:pt x="8951" y="11403"/>
                      </a:lnTo>
                      <a:cubicBezTo>
                        <a:pt x="13504" y="11325"/>
                        <a:pt x="17162" y="7589"/>
                        <a:pt x="17162" y="3075"/>
                      </a:cubicBezTo>
                      <a:lnTo>
                        <a:pt x="17162" y="1"/>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4501434" y="1891311"/>
                  <a:ext cx="333256" cy="183492"/>
                </a:xfrm>
                <a:custGeom>
                  <a:avLst/>
                  <a:gdLst/>
                  <a:ahLst/>
                  <a:cxnLst/>
                  <a:rect l="l" t="t" r="r" b="b"/>
                  <a:pathLst>
                    <a:path w="17123" h="9428" extrusionOk="0">
                      <a:moveTo>
                        <a:pt x="1" y="1"/>
                      </a:moveTo>
                      <a:lnTo>
                        <a:pt x="1" y="2997"/>
                      </a:lnTo>
                      <a:cubicBezTo>
                        <a:pt x="1" y="4593"/>
                        <a:pt x="429" y="6149"/>
                        <a:pt x="1285" y="7472"/>
                      </a:cubicBezTo>
                      <a:cubicBezTo>
                        <a:pt x="3542" y="8776"/>
                        <a:pt x="6061" y="9428"/>
                        <a:pt x="8581" y="9428"/>
                      </a:cubicBezTo>
                      <a:cubicBezTo>
                        <a:pt x="11101" y="9428"/>
                        <a:pt x="13620" y="8776"/>
                        <a:pt x="15877" y="7472"/>
                      </a:cubicBezTo>
                      <a:cubicBezTo>
                        <a:pt x="16695" y="6149"/>
                        <a:pt x="17123" y="4593"/>
                        <a:pt x="17123" y="3075"/>
                      </a:cubicBezTo>
                      <a:lnTo>
                        <a:pt x="1712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4318915" y="1171822"/>
                  <a:ext cx="697536" cy="877039"/>
                </a:xfrm>
                <a:custGeom>
                  <a:avLst/>
                  <a:gdLst/>
                  <a:ahLst/>
                  <a:cxnLst/>
                  <a:rect l="l" t="t" r="r" b="b"/>
                  <a:pathLst>
                    <a:path w="35840" h="45063" extrusionOk="0">
                      <a:moveTo>
                        <a:pt x="17901" y="1"/>
                      </a:moveTo>
                      <a:cubicBezTo>
                        <a:pt x="8017" y="1"/>
                        <a:pt x="1" y="10080"/>
                        <a:pt x="1" y="22532"/>
                      </a:cubicBezTo>
                      <a:cubicBezTo>
                        <a:pt x="1" y="34984"/>
                        <a:pt x="8017" y="45063"/>
                        <a:pt x="17901" y="45063"/>
                      </a:cubicBezTo>
                      <a:cubicBezTo>
                        <a:pt x="27824" y="45063"/>
                        <a:pt x="35840" y="34984"/>
                        <a:pt x="35840" y="22532"/>
                      </a:cubicBezTo>
                      <a:cubicBezTo>
                        <a:pt x="35840" y="10080"/>
                        <a:pt x="27824" y="1"/>
                        <a:pt x="17901"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4587011" y="1748554"/>
                  <a:ext cx="161344" cy="57200"/>
                </a:xfrm>
                <a:custGeom>
                  <a:avLst/>
                  <a:gdLst/>
                  <a:ahLst/>
                  <a:cxnLst/>
                  <a:rect l="l" t="t" r="r" b="b"/>
                  <a:pathLst>
                    <a:path w="8290" h="2939" extrusionOk="0">
                      <a:moveTo>
                        <a:pt x="4145" y="1"/>
                      </a:moveTo>
                      <a:cubicBezTo>
                        <a:pt x="2073" y="1"/>
                        <a:pt x="1" y="293"/>
                        <a:pt x="1" y="876"/>
                      </a:cubicBezTo>
                      <a:cubicBezTo>
                        <a:pt x="1" y="2005"/>
                        <a:pt x="1869" y="2939"/>
                        <a:pt x="4165" y="2939"/>
                      </a:cubicBezTo>
                      <a:cubicBezTo>
                        <a:pt x="6461" y="2939"/>
                        <a:pt x="8290" y="2005"/>
                        <a:pt x="8290" y="876"/>
                      </a:cubicBezTo>
                      <a:cubicBezTo>
                        <a:pt x="8290" y="293"/>
                        <a:pt x="6217" y="1"/>
                        <a:pt x="414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8"/>
                <p:cNvSpPr/>
                <p:nvPr/>
              </p:nvSpPr>
              <p:spPr>
                <a:xfrm>
                  <a:off x="4471151" y="1633063"/>
                  <a:ext cx="90131" cy="25009"/>
                </a:xfrm>
                <a:custGeom>
                  <a:avLst/>
                  <a:gdLst/>
                  <a:ahLst/>
                  <a:cxnLst/>
                  <a:rect l="l" t="t" r="r" b="b"/>
                  <a:pathLst>
                    <a:path w="4631" h="1285" fill="none" extrusionOk="0">
                      <a:moveTo>
                        <a:pt x="0" y="1285"/>
                      </a:moveTo>
                      <a:cubicBezTo>
                        <a:pt x="1245"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8"/>
                <p:cNvSpPr/>
                <p:nvPr/>
              </p:nvSpPr>
              <p:spPr>
                <a:xfrm>
                  <a:off x="4774085" y="1633063"/>
                  <a:ext cx="90150" cy="25009"/>
                </a:xfrm>
                <a:custGeom>
                  <a:avLst/>
                  <a:gdLst/>
                  <a:ahLst/>
                  <a:cxnLst/>
                  <a:rect l="l" t="t" r="r" b="b"/>
                  <a:pathLst>
                    <a:path w="4632" h="1285" fill="none" extrusionOk="0">
                      <a:moveTo>
                        <a:pt x="1" y="1285"/>
                      </a:moveTo>
                      <a:cubicBezTo>
                        <a:pt x="1246"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8"/>
                <p:cNvSpPr/>
                <p:nvPr/>
              </p:nvSpPr>
              <p:spPr>
                <a:xfrm>
                  <a:off x="4569592" y="1845886"/>
                  <a:ext cx="196182" cy="76507"/>
                </a:xfrm>
                <a:custGeom>
                  <a:avLst/>
                  <a:gdLst/>
                  <a:ahLst/>
                  <a:cxnLst/>
                  <a:rect l="l" t="t" r="r" b="b"/>
                  <a:pathLst>
                    <a:path w="10080" h="3931" extrusionOk="0">
                      <a:moveTo>
                        <a:pt x="1" y="0"/>
                      </a:moveTo>
                      <a:cubicBezTo>
                        <a:pt x="1" y="2179"/>
                        <a:pt x="1752" y="3930"/>
                        <a:pt x="3931" y="3930"/>
                      </a:cubicBezTo>
                      <a:lnTo>
                        <a:pt x="6149" y="3930"/>
                      </a:lnTo>
                      <a:cubicBezTo>
                        <a:pt x="8328" y="3930"/>
                        <a:pt x="10080" y="2179"/>
                        <a:pt x="10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8"/>
                <p:cNvSpPr/>
                <p:nvPr/>
              </p:nvSpPr>
              <p:spPr>
                <a:xfrm>
                  <a:off x="4581717" y="1845886"/>
                  <a:ext cx="90909" cy="35616"/>
                </a:xfrm>
                <a:custGeom>
                  <a:avLst/>
                  <a:gdLst/>
                  <a:ahLst/>
                  <a:cxnLst/>
                  <a:rect l="l" t="t" r="r" b="b"/>
                  <a:pathLst>
                    <a:path w="4671" h="1830" extrusionOk="0">
                      <a:moveTo>
                        <a:pt x="1" y="0"/>
                      </a:moveTo>
                      <a:cubicBezTo>
                        <a:pt x="1" y="1012"/>
                        <a:pt x="818" y="1829"/>
                        <a:pt x="1829" y="1829"/>
                      </a:cubicBezTo>
                      <a:lnTo>
                        <a:pt x="2880" y="1829"/>
                      </a:lnTo>
                      <a:cubicBezTo>
                        <a:pt x="3853"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4662759" y="1845886"/>
                  <a:ext cx="90890" cy="35616"/>
                </a:xfrm>
                <a:custGeom>
                  <a:avLst/>
                  <a:gdLst/>
                  <a:ahLst/>
                  <a:cxnLst/>
                  <a:rect l="l" t="t" r="r" b="b"/>
                  <a:pathLst>
                    <a:path w="4670" h="1830" extrusionOk="0">
                      <a:moveTo>
                        <a:pt x="0" y="0"/>
                      </a:moveTo>
                      <a:cubicBezTo>
                        <a:pt x="0" y="1012"/>
                        <a:pt x="817" y="1829"/>
                        <a:pt x="1829" y="1829"/>
                      </a:cubicBezTo>
                      <a:lnTo>
                        <a:pt x="2802" y="1829"/>
                      </a:lnTo>
                      <a:cubicBezTo>
                        <a:pt x="3814"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4506923" y="1789075"/>
                  <a:ext cx="9673" cy="7162"/>
                </a:xfrm>
                <a:custGeom>
                  <a:avLst/>
                  <a:gdLst/>
                  <a:ahLst/>
                  <a:cxnLst/>
                  <a:rect l="l" t="t" r="r" b="b"/>
                  <a:pathLst>
                    <a:path w="497" h="368" extrusionOk="0">
                      <a:moveTo>
                        <a:pt x="263" y="1"/>
                      </a:moveTo>
                      <a:cubicBezTo>
                        <a:pt x="0" y="30"/>
                        <a:pt x="265" y="367"/>
                        <a:pt x="412" y="367"/>
                      </a:cubicBezTo>
                      <a:cubicBezTo>
                        <a:pt x="461" y="367"/>
                        <a:pt x="497" y="331"/>
                        <a:pt x="497" y="234"/>
                      </a:cubicBezTo>
                      <a:cubicBezTo>
                        <a:pt x="497" y="117"/>
                        <a:pt x="380" y="1"/>
                        <a:pt x="263"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8"/>
                <p:cNvSpPr/>
                <p:nvPr/>
              </p:nvSpPr>
              <p:spPr>
                <a:xfrm>
                  <a:off x="4472883" y="1814065"/>
                  <a:ext cx="10393" cy="6753"/>
                </a:xfrm>
                <a:custGeom>
                  <a:avLst/>
                  <a:gdLst/>
                  <a:ahLst/>
                  <a:cxnLst/>
                  <a:rect l="l" t="t" r="r" b="b"/>
                  <a:pathLst>
                    <a:path w="534" h="347" extrusionOk="0">
                      <a:moveTo>
                        <a:pt x="300" y="1"/>
                      </a:moveTo>
                      <a:cubicBezTo>
                        <a:pt x="1" y="1"/>
                        <a:pt x="300" y="346"/>
                        <a:pt x="454" y="346"/>
                      </a:cubicBezTo>
                      <a:cubicBezTo>
                        <a:pt x="501" y="346"/>
                        <a:pt x="534" y="315"/>
                        <a:pt x="534" y="234"/>
                      </a:cubicBezTo>
                      <a:cubicBezTo>
                        <a:pt x="534" y="118"/>
                        <a:pt x="417" y="1"/>
                        <a:pt x="30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8"/>
                <p:cNvSpPr/>
                <p:nvPr/>
              </p:nvSpPr>
              <p:spPr>
                <a:xfrm>
                  <a:off x="4461478" y="1765603"/>
                  <a:ext cx="9692" cy="7143"/>
                </a:xfrm>
                <a:custGeom>
                  <a:avLst/>
                  <a:gdLst/>
                  <a:ahLst/>
                  <a:cxnLst/>
                  <a:rect l="l" t="t" r="r" b="b"/>
                  <a:pathLst>
                    <a:path w="498" h="367" extrusionOk="0">
                      <a:moveTo>
                        <a:pt x="264" y="0"/>
                      </a:moveTo>
                      <a:cubicBezTo>
                        <a:pt x="0" y="30"/>
                        <a:pt x="265" y="367"/>
                        <a:pt x="413" y="367"/>
                      </a:cubicBezTo>
                      <a:cubicBezTo>
                        <a:pt x="461" y="367"/>
                        <a:pt x="497" y="330"/>
                        <a:pt x="497" y="234"/>
                      </a:cubicBezTo>
                      <a:cubicBezTo>
                        <a:pt x="497" y="117"/>
                        <a:pt x="380" y="0"/>
                        <a:pt x="26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8"/>
                <p:cNvSpPr/>
                <p:nvPr/>
              </p:nvSpPr>
              <p:spPr>
                <a:xfrm>
                  <a:off x="4818770" y="1789075"/>
                  <a:ext cx="9692" cy="7162"/>
                </a:xfrm>
                <a:custGeom>
                  <a:avLst/>
                  <a:gdLst/>
                  <a:ahLst/>
                  <a:cxnLst/>
                  <a:rect l="l" t="t" r="r" b="b"/>
                  <a:pathLst>
                    <a:path w="498" h="368" extrusionOk="0">
                      <a:moveTo>
                        <a:pt x="234" y="1"/>
                      </a:moveTo>
                      <a:cubicBezTo>
                        <a:pt x="117" y="1"/>
                        <a:pt x="0" y="117"/>
                        <a:pt x="0" y="234"/>
                      </a:cubicBezTo>
                      <a:cubicBezTo>
                        <a:pt x="0" y="331"/>
                        <a:pt x="36" y="367"/>
                        <a:pt x="85" y="367"/>
                      </a:cubicBezTo>
                      <a:cubicBezTo>
                        <a:pt x="233" y="367"/>
                        <a:pt x="497" y="30"/>
                        <a:pt x="234"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8"/>
                <p:cNvSpPr/>
                <p:nvPr/>
              </p:nvSpPr>
              <p:spPr>
                <a:xfrm>
                  <a:off x="4852090" y="1814026"/>
                  <a:ext cx="9692" cy="9186"/>
                </a:xfrm>
                <a:custGeom>
                  <a:avLst/>
                  <a:gdLst/>
                  <a:ahLst/>
                  <a:cxnLst/>
                  <a:rect l="l" t="t" r="r" b="b"/>
                  <a:pathLst>
                    <a:path w="498" h="472" extrusionOk="0">
                      <a:moveTo>
                        <a:pt x="261" y="1"/>
                      </a:moveTo>
                      <a:cubicBezTo>
                        <a:pt x="253" y="1"/>
                        <a:pt x="244" y="1"/>
                        <a:pt x="234" y="3"/>
                      </a:cubicBezTo>
                      <a:cubicBezTo>
                        <a:pt x="117" y="3"/>
                        <a:pt x="40" y="120"/>
                        <a:pt x="40" y="236"/>
                      </a:cubicBezTo>
                      <a:cubicBezTo>
                        <a:pt x="1" y="353"/>
                        <a:pt x="117" y="470"/>
                        <a:pt x="234" y="470"/>
                      </a:cubicBezTo>
                      <a:cubicBezTo>
                        <a:pt x="244" y="471"/>
                        <a:pt x="253" y="472"/>
                        <a:pt x="261" y="472"/>
                      </a:cubicBezTo>
                      <a:cubicBezTo>
                        <a:pt x="497" y="472"/>
                        <a:pt x="497" y="1"/>
                        <a:pt x="261"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4864215" y="1766362"/>
                  <a:ext cx="8349" cy="8349"/>
                </a:xfrm>
                <a:custGeom>
                  <a:avLst/>
                  <a:gdLst/>
                  <a:ahLst/>
                  <a:cxnLst/>
                  <a:rect l="l" t="t" r="r" b="b"/>
                  <a:pathLst>
                    <a:path w="429" h="429" extrusionOk="0">
                      <a:moveTo>
                        <a:pt x="234" y="0"/>
                      </a:moveTo>
                      <a:cubicBezTo>
                        <a:pt x="117" y="0"/>
                        <a:pt x="0" y="78"/>
                        <a:pt x="0" y="195"/>
                      </a:cubicBezTo>
                      <a:cubicBezTo>
                        <a:pt x="0" y="312"/>
                        <a:pt x="117" y="428"/>
                        <a:pt x="234" y="428"/>
                      </a:cubicBezTo>
                      <a:cubicBezTo>
                        <a:pt x="351" y="428"/>
                        <a:pt x="428" y="312"/>
                        <a:pt x="428" y="195"/>
                      </a:cubicBezTo>
                      <a:cubicBezTo>
                        <a:pt x="428" y="78"/>
                        <a:pt x="351" y="0"/>
                        <a:pt x="23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4218936" y="674068"/>
                  <a:ext cx="889164" cy="877078"/>
                </a:xfrm>
                <a:custGeom>
                  <a:avLst/>
                  <a:gdLst/>
                  <a:ahLst/>
                  <a:cxnLst/>
                  <a:rect l="l" t="t" r="r" b="b"/>
                  <a:pathLst>
                    <a:path w="45686" h="45065" extrusionOk="0">
                      <a:moveTo>
                        <a:pt x="26811" y="1"/>
                      </a:moveTo>
                      <a:cubicBezTo>
                        <a:pt x="26105" y="1"/>
                        <a:pt x="25393" y="294"/>
                        <a:pt x="24867" y="905"/>
                      </a:cubicBezTo>
                      <a:cubicBezTo>
                        <a:pt x="24351" y="372"/>
                        <a:pt x="23669" y="113"/>
                        <a:pt x="22991" y="113"/>
                      </a:cubicBezTo>
                      <a:cubicBezTo>
                        <a:pt x="22133" y="113"/>
                        <a:pt x="21281" y="528"/>
                        <a:pt x="20781" y="1333"/>
                      </a:cubicBezTo>
                      <a:cubicBezTo>
                        <a:pt x="20275" y="843"/>
                        <a:pt x="19631" y="606"/>
                        <a:pt x="18992" y="606"/>
                      </a:cubicBezTo>
                      <a:cubicBezTo>
                        <a:pt x="18107" y="606"/>
                        <a:pt x="17231" y="1058"/>
                        <a:pt x="16734" y="1916"/>
                      </a:cubicBezTo>
                      <a:cubicBezTo>
                        <a:pt x="16304" y="1654"/>
                        <a:pt x="15834" y="1530"/>
                        <a:pt x="15373" y="1530"/>
                      </a:cubicBezTo>
                      <a:cubicBezTo>
                        <a:pt x="14331" y="1530"/>
                        <a:pt x="13337" y="2161"/>
                        <a:pt x="12959" y="3240"/>
                      </a:cubicBezTo>
                      <a:cubicBezTo>
                        <a:pt x="12842" y="3240"/>
                        <a:pt x="12765" y="3240"/>
                        <a:pt x="12687" y="3201"/>
                      </a:cubicBezTo>
                      <a:cubicBezTo>
                        <a:pt x="11364" y="3201"/>
                        <a:pt x="10274" y="4173"/>
                        <a:pt x="10118" y="5458"/>
                      </a:cubicBezTo>
                      <a:cubicBezTo>
                        <a:pt x="10002" y="5458"/>
                        <a:pt x="9885" y="5419"/>
                        <a:pt x="9768" y="5419"/>
                      </a:cubicBezTo>
                      <a:cubicBezTo>
                        <a:pt x="8328" y="5419"/>
                        <a:pt x="7161" y="6586"/>
                        <a:pt x="7161" y="8026"/>
                      </a:cubicBezTo>
                      <a:cubicBezTo>
                        <a:pt x="5799" y="8143"/>
                        <a:pt x="4709" y="9271"/>
                        <a:pt x="4709" y="10633"/>
                      </a:cubicBezTo>
                      <a:lnTo>
                        <a:pt x="4709" y="10789"/>
                      </a:lnTo>
                      <a:cubicBezTo>
                        <a:pt x="3503" y="11022"/>
                        <a:pt x="2608" y="12073"/>
                        <a:pt x="2608" y="13357"/>
                      </a:cubicBezTo>
                      <a:cubicBezTo>
                        <a:pt x="2608" y="13746"/>
                        <a:pt x="2686" y="14135"/>
                        <a:pt x="2881" y="14486"/>
                      </a:cubicBezTo>
                      <a:cubicBezTo>
                        <a:pt x="1091" y="15069"/>
                        <a:pt x="507" y="17326"/>
                        <a:pt x="1791" y="18727"/>
                      </a:cubicBezTo>
                      <a:cubicBezTo>
                        <a:pt x="195" y="19661"/>
                        <a:pt x="40" y="21918"/>
                        <a:pt x="1480" y="23008"/>
                      </a:cubicBezTo>
                      <a:cubicBezTo>
                        <a:pt x="1" y="24292"/>
                        <a:pt x="429" y="26704"/>
                        <a:pt x="2258" y="27405"/>
                      </a:cubicBezTo>
                      <a:cubicBezTo>
                        <a:pt x="1908" y="27872"/>
                        <a:pt x="1713" y="28417"/>
                        <a:pt x="1674" y="29000"/>
                      </a:cubicBezTo>
                      <a:cubicBezTo>
                        <a:pt x="1674" y="30440"/>
                        <a:pt x="2881" y="31608"/>
                        <a:pt x="4320" y="31608"/>
                      </a:cubicBezTo>
                      <a:cubicBezTo>
                        <a:pt x="4437" y="31608"/>
                        <a:pt x="4593" y="31608"/>
                        <a:pt x="4748" y="31569"/>
                      </a:cubicBezTo>
                      <a:cubicBezTo>
                        <a:pt x="5254" y="32580"/>
                        <a:pt x="5799" y="33553"/>
                        <a:pt x="6461" y="34487"/>
                      </a:cubicBezTo>
                      <a:cubicBezTo>
                        <a:pt x="4826" y="36122"/>
                        <a:pt x="5994" y="38923"/>
                        <a:pt x="8328" y="38923"/>
                      </a:cubicBezTo>
                      <a:lnTo>
                        <a:pt x="8406" y="38923"/>
                      </a:lnTo>
                      <a:cubicBezTo>
                        <a:pt x="8406" y="40363"/>
                        <a:pt x="9574" y="41531"/>
                        <a:pt x="11052" y="41531"/>
                      </a:cubicBezTo>
                      <a:cubicBezTo>
                        <a:pt x="11442" y="41531"/>
                        <a:pt x="11792" y="41453"/>
                        <a:pt x="12181" y="41297"/>
                      </a:cubicBezTo>
                      <a:cubicBezTo>
                        <a:pt x="12283" y="42751"/>
                        <a:pt x="13506" y="43670"/>
                        <a:pt x="14763" y="43670"/>
                      </a:cubicBezTo>
                      <a:cubicBezTo>
                        <a:pt x="15424" y="43670"/>
                        <a:pt x="16094" y="43417"/>
                        <a:pt x="16617" y="42854"/>
                      </a:cubicBezTo>
                      <a:cubicBezTo>
                        <a:pt x="16908" y="44113"/>
                        <a:pt x="18027" y="44860"/>
                        <a:pt x="19169" y="44860"/>
                      </a:cubicBezTo>
                      <a:cubicBezTo>
                        <a:pt x="19862" y="44860"/>
                        <a:pt x="20563" y="44585"/>
                        <a:pt x="21092" y="43982"/>
                      </a:cubicBezTo>
                      <a:cubicBezTo>
                        <a:pt x="21613" y="44699"/>
                        <a:pt x="22402" y="45064"/>
                        <a:pt x="23192" y="45064"/>
                      </a:cubicBezTo>
                      <a:cubicBezTo>
                        <a:pt x="23818" y="45064"/>
                        <a:pt x="24446" y="44835"/>
                        <a:pt x="24945" y="44371"/>
                      </a:cubicBezTo>
                      <a:cubicBezTo>
                        <a:pt x="25444" y="44773"/>
                        <a:pt x="26032" y="44963"/>
                        <a:pt x="26609" y="44963"/>
                      </a:cubicBezTo>
                      <a:cubicBezTo>
                        <a:pt x="27651" y="44963"/>
                        <a:pt x="28655" y="44345"/>
                        <a:pt x="29030" y="43243"/>
                      </a:cubicBezTo>
                      <a:cubicBezTo>
                        <a:pt x="29561" y="43802"/>
                        <a:pt x="30241" y="44061"/>
                        <a:pt x="30912" y="44061"/>
                      </a:cubicBezTo>
                      <a:cubicBezTo>
                        <a:pt x="32014" y="44061"/>
                        <a:pt x="33089" y="43363"/>
                        <a:pt x="33428" y="42153"/>
                      </a:cubicBezTo>
                      <a:cubicBezTo>
                        <a:pt x="33828" y="42382"/>
                        <a:pt x="34255" y="42487"/>
                        <a:pt x="34672" y="42487"/>
                      </a:cubicBezTo>
                      <a:cubicBezTo>
                        <a:pt x="35959" y="42487"/>
                        <a:pt x="37163" y="41491"/>
                        <a:pt x="37280" y="40052"/>
                      </a:cubicBezTo>
                      <a:lnTo>
                        <a:pt x="37475" y="40052"/>
                      </a:lnTo>
                      <a:cubicBezTo>
                        <a:pt x="40004" y="40052"/>
                        <a:pt x="41055" y="36861"/>
                        <a:pt x="39031" y="35343"/>
                      </a:cubicBezTo>
                      <a:cubicBezTo>
                        <a:pt x="39498" y="34721"/>
                        <a:pt x="39965" y="34098"/>
                        <a:pt x="40354" y="33398"/>
                      </a:cubicBezTo>
                      <a:cubicBezTo>
                        <a:pt x="40627" y="33475"/>
                        <a:pt x="40860" y="33553"/>
                        <a:pt x="41094" y="33553"/>
                      </a:cubicBezTo>
                      <a:cubicBezTo>
                        <a:pt x="41142" y="33556"/>
                        <a:pt x="41190" y="33557"/>
                        <a:pt x="41238" y="33557"/>
                      </a:cubicBezTo>
                      <a:cubicBezTo>
                        <a:pt x="42650" y="33557"/>
                        <a:pt x="43781" y="32456"/>
                        <a:pt x="43857" y="31063"/>
                      </a:cubicBezTo>
                      <a:cubicBezTo>
                        <a:pt x="43857" y="30596"/>
                        <a:pt x="43779" y="30168"/>
                        <a:pt x="43584" y="29779"/>
                      </a:cubicBezTo>
                      <a:cubicBezTo>
                        <a:pt x="45141" y="29039"/>
                        <a:pt x="45530" y="27016"/>
                        <a:pt x="44401" y="25693"/>
                      </a:cubicBezTo>
                      <a:cubicBezTo>
                        <a:pt x="45024" y="25226"/>
                        <a:pt x="45374" y="24525"/>
                        <a:pt x="45413" y="23786"/>
                      </a:cubicBezTo>
                      <a:cubicBezTo>
                        <a:pt x="45452" y="22930"/>
                        <a:pt x="45102" y="22113"/>
                        <a:pt x="44440" y="21607"/>
                      </a:cubicBezTo>
                      <a:cubicBezTo>
                        <a:pt x="45685" y="20400"/>
                        <a:pt x="45452" y="18338"/>
                        <a:pt x="43934" y="17482"/>
                      </a:cubicBezTo>
                      <a:cubicBezTo>
                        <a:pt x="44868" y="16198"/>
                        <a:pt x="44479" y="14369"/>
                        <a:pt x="43078" y="13629"/>
                      </a:cubicBezTo>
                      <a:cubicBezTo>
                        <a:pt x="43156" y="13357"/>
                        <a:pt x="43234" y="13085"/>
                        <a:pt x="43234" y="12812"/>
                      </a:cubicBezTo>
                      <a:cubicBezTo>
                        <a:pt x="43312" y="11528"/>
                        <a:pt x="42417" y="10400"/>
                        <a:pt x="41172" y="10166"/>
                      </a:cubicBezTo>
                      <a:cubicBezTo>
                        <a:pt x="41210" y="9972"/>
                        <a:pt x="41210" y="9777"/>
                        <a:pt x="41249" y="9621"/>
                      </a:cubicBezTo>
                      <a:cubicBezTo>
                        <a:pt x="41288" y="8182"/>
                        <a:pt x="40199" y="6936"/>
                        <a:pt x="38759" y="6897"/>
                      </a:cubicBezTo>
                      <a:cubicBezTo>
                        <a:pt x="38720" y="5458"/>
                        <a:pt x="37591" y="4329"/>
                        <a:pt x="36152" y="4329"/>
                      </a:cubicBezTo>
                      <a:lnTo>
                        <a:pt x="35840" y="4329"/>
                      </a:lnTo>
                      <a:cubicBezTo>
                        <a:pt x="35566" y="3170"/>
                        <a:pt x="34502" y="2393"/>
                        <a:pt x="33361" y="2393"/>
                      </a:cubicBezTo>
                      <a:cubicBezTo>
                        <a:pt x="33047" y="2393"/>
                        <a:pt x="32727" y="2452"/>
                        <a:pt x="32416" y="2578"/>
                      </a:cubicBezTo>
                      <a:cubicBezTo>
                        <a:pt x="31962" y="1699"/>
                        <a:pt x="31075" y="1192"/>
                        <a:pt x="30146" y="1192"/>
                      </a:cubicBezTo>
                      <a:cubicBezTo>
                        <a:pt x="29799" y="1192"/>
                        <a:pt x="29446" y="1263"/>
                        <a:pt x="29108" y="1411"/>
                      </a:cubicBezTo>
                      <a:cubicBezTo>
                        <a:pt x="28626" y="489"/>
                        <a:pt x="27723" y="1"/>
                        <a:pt x="26811" y="1"/>
                      </a:cubicBez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4905106" y="1684639"/>
                  <a:ext cx="240868" cy="212686"/>
                </a:xfrm>
                <a:custGeom>
                  <a:avLst/>
                  <a:gdLst/>
                  <a:ahLst/>
                  <a:cxnLst/>
                  <a:rect l="l" t="t" r="r" b="b"/>
                  <a:pathLst>
                    <a:path w="12376" h="10928" extrusionOk="0">
                      <a:moveTo>
                        <a:pt x="6181" y="0"/>
                      </a:moveTo>
                      <a:cubicBezTo>
                        <a:pt x="4038" y="0"/>
                        <a:pt x="2018" y="1272"/>
                        <a:pt x="1168" y="3382"/>
                      </a:cubicBezTo>
                      <a:cubicBezTo>
                        <a:pt x="1" y="6145"/>
                        <a:pt x="1324" y="9336"/>
                        <a:pt x="4125" y="10503"/>
                      </a:cubicBezTo>
                      <a:cubicBezTo>
                        <a:pt x="4807" y="10791"/>
                        <a:pt x="5515" y="10928"/>
                        <a:pt x="6212" y="10928"/>
                      </a:cubicBezTo>
                      <a:cubicBezTo>
                        <a:pt x="8340" y="10928"/>
                        <a:pt x="10367" y="9656"/>
                        <a:pt x="11247" y="7546"/>
                      </a:cubicBezTo>
                      <a:cubicBezTo>
                        <a:pt x="12375" y="4783"/>
                        <a:pt x="11052" y="1592"/>
                        <a:pt x="8289"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4984630" y="1730201"/>
                  <a:ext cx="73490" cy="72537"/>
                </a:xfrm>
                <a:custGeom>
                  <a:avLst/>
                  <a:gdLst/>
                  <a:ahLst/>
                  <a:cxnLst/>
                  <a:rect l="l" t="t" r="r" b="b"/>
                  <a:pathLst>
                    <a:path w="3776" h="3727" extrusionOk="0">
                      <a:moveTo>
                        <a:pt x="3179" y="0"/>
                      </a:moveTo>
                      <a:cubicBezTo>
                        <a:pt x="2876" y="0"/>
                        <a:pt x="2579" y="52"/>
                        <a:pt x="2296" y="146"/>
                      </a:cubicBezTo>
                      <a:cubicBezTo>
                        <a:pt x="1324" y="457"/>
                        <a:pt x="545" y="1236"/>
                        <a:pt x="195" y="2247"/>
                      </a:cubicBezTo>
                      <a:cubicBezTo>
                        <a:pt x="39" y="2714"/>
                        <a:pt x="1" y="3220"/>
                        <a:pt x="117" y="3726"/>
                      </a:cubicBezTo>
                      <a:cubicBezTo>
                        <a:pt x="468" y="1858"/>
                        <a:pt x="1907" y="418"/>
                        <a:pt x="3775" y="68"/>
                      </a:cubicBezTo>
                      <a:cubicBezTo>
                        <a:pt x="3576" y="22"/>
                        <a:pt x="3376" y="0"/>
                        <a:pt x="3179"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8"/>
                <p:cNvSpPr/>
                <p:nvPr/>
              </p:nvSpPr>
              <p:spPr>
                <a:xfrm>
                  <a:off x="4188653" y="1684639"/>
                  <a:ext cx="241607" cy="212686"/>
                </a:xfrm>
                <a:custGeom>
                  <a:avLst/>
                  <a:gdLst/>
                  <a:ahLst/>
                  <a:cxnLst/>
                  <a:rect l="l" t="t" r="r" b="b"/>
                  <a:pathLst>
                    <a:path w="12414" h="10928" extrusionOk="0">
                      <a:moveTo>
                        <a:pt x="6233" y="0"/>
                      </a:moveTo>
                      <a:cubicBezTo>
                        <a:pt x="5532" y="0"/>
                        <a:pt x="4817" y="137"/>
                        <a:pt x="4125" y="425"/>
                      </a:cubicBezTo>
                      <a:cubicBezTo>
                        <a:pt x="1323" y="1553"/>
                        <a:pt x="0" y="4783"/>
                        <a:pt x="1168" y="7546"/>
                      </a:cubicBezTo>
                      <a:cubicBezTo>
                        <a:pt x="2047" y="9656"/>
                        <a:pt x="4075" y="10928"/>
                        <a:pt x="6202" y="10928"/>
                      </a:cubicBezTo>
                      <a:cubicBezTo>
                        <a:pt x="6899" y="10928"/>
                        <a:pt x="7607" y="10791"/>
                        <a:pt x="8289" y="10503"/>
                      </a:cubicBezTo>
                      <a:cubicBezTo>
                        <a:pt x="11091" y="9336"/>
                        <a:pt x="12414" y="6145"/>
                        <a:pt x="11246" y="3382"/>
                      </a:cubicBezTo>
                      <a:cubicBezTo>
                        <a:pt x="10396" y="1272"/>
                        <a:pt x="8376" y="0"/>
                        <a:pt x="6233"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8"/>
                <p:cNvSpPr/>
                <p:nvPr/>
              </p:nvSpPr>
              <p:spPr>
                <a:xfrm>
                  <a:off x="4277265" y="1730201"/>
                  <a:ext cx="72712" cy="71778"/>
                </a:xfrm>
                <a:custGeom>
                  <a:avLst/>
                  <a:gdLst/>
                  <a:ahLst/>
                  <a:cxnLst/>
                  <a:rect l="l" t="t" r="r" b="b"/>
                  <a:pathLst>
                    <a:path w="3736" h="3688" extrusionOk="0">
                      <a:moveTo>
                        <a:pt x="605" y="0"/>
                      </a:moveTo>
                      <a:cubicBezTo>
                        <a:pt x="414" y="0"/>
                        <a:pt x="223" y="22"/>
                        <a:pt x="39" y="68"/>
                      </a:cubicBezTo>
                      <a:lnTo>
                        <a:pt x="0" y="68"/>
                      </a:lnTo>
                      <a:cubicBezTo>
                        <a:pt x="1868" y="379"/>
                        <a:pt x="3308" y="1858"/>
                        <a:pt x="3658" y="3687"/>
                      </a:cubicBezTo>
                      <a:cubicBezTo>
                        <a:pt x="3736" y="3220"/>
                        <a:pt x="3736" y="2714"/>
                        <a:pt x="3580" y="2247"/>
                      </a:cubicBezTo>
                      <a:cubicBezTo>
                        <a:pt x="3386" y="1741"/>
                        <a:pt x="3113" y="1313"/>
                        <a:pt x="2763" y="963"/>
                      </a:cubicBezTo>
                      <a:cubicBezTo>
                        <a:pt x="2413" y="574"/>
                        <a:pt x="1946" y="302"/>
                        <a:pt x="1479" y="146"/>
                      </a:cubicBezTo>
                      <a:cubicBezTo>
                        <a:pt x="1196" y="52"/>
                        <a:pt x="899" y="0"/>
                        <a:pt x="605"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38"/>
              <p:cNvSpPr/>
              <p:nvPr/>
            </p:nvSpPr>
            <p:spPr>
              <a:xfrm>
                <a:off x="3117417" y="2632096"/>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Oi!</a:t>
                </a:r>
                <a:endParaRPr sz="1200">
                  <a:solidFill>
                    <a:schemeClr val="dk1"/>
                  </a:solidFill>
                  <a:latin typeface="Oswald"/>
                  <a:ea typeface="Oswald"/>
                  <a:cs typeface="Oswald"/>
                  <a:sym typeface="Oswald"/>
                </a:endParaRPr>
              </a:p>
            </p:txBody>
          </p:sp>
        </p:grpSp>
        <p:grpSp>
          <p:nvGrpSpPr>
            <p:cNvPr id="642" name="Google Shape;642;p38"/>
            <p:cNvGrpSpPr/>
            <p:nvPr/>
          </p:nvGrpSpPr>
          <p:grpSpPr>
            <a:xfrm>
              <a:off x="6027164" y="261052"/>
              <a:ext cx="764514" cy="1137412"/>
              <a:chOff x="3323877" y="799050"/>
              <a:chExt cx="624399" cy="928955"/>
            </a:xfrm>
          </p:grpSpPr>
          <p:grpSp>
            <p:nvGrpSpPr>
              <p:cNvPr id="643" name="Google Shape;643;p38"/>
              <p:cNvGrpSpPr/>
              <p:nvPr/>
            </p:nvGrpSpPr>
            <p:grpSpPr>
              <a:xfrm>
                <a:off x="3434746" y="1126821"/>
                <a:ext cx="402653" cy="601184"/>
                <a:chOff x="5700570" y="3455680"/>
                <a:chExt cx="769008" cy="1148174"/>
              </a:xfrm>
            </p:grpSpPr>
            <p:sp>
              <p:nvSpPr>
                <p:cNvPr id="644" name="Google Shape;644;p38"/>
                <p:cNvSpPr/>
                <p:nvPr/>
              </p:nvSpPr>
              <p:spPr>
                <a:xfrm>
                  <a:off x="5760977" y="4254864"/>
                  <a:ext cx="648195" cy="348990"/>
                </a:xfrm>
                <a:custGeom>
                  <a:avLst/>
                  <a:gdLst/>
                  <a:ahLst/>
                  <a:cxnLst/>
                  <a:rect l="l" t="t" r="r" b="b"/>
                  <a:pathLst>
                    <a:path w="46742" h="25166" extrusionOk="0">
                      <a:moveTo>
                        <a:pt x="23391" y="1"/>
                      </a:moveTo>
                      <a:cubicBezTo>
                        <a:pt x="202" y="1"/>
                        <a:pt x="0" y="8913"/>
                        <a:pt x="0" y="25166"/>
                      </a:cubicBezTo>
                      <a:lnTo>
                        <a:pt x="46742" y="25166"/>
                      </a:lnTo>
                      <a:cubicBezTo>
                        <a:pt x="46742" y="8913"/>
                        <a:pt x="46580" y="1"/>
                        <a:pt x="23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8"/>
                <p:cNvSpPr/>
                <p:nvPr/>
              </p:nvSpPr>
              <p:spPr>
                <a:xfrm>
                  <a:off x="5883454" y="4202293"/>
                  <a:ext cx="403239" cy="276296"/>
                </a:xfrm>
                <a:custGeom>
                  <a:avLst/>
                  <a:gdLst/>
                  <a:ahLst/>
                  <a:cxnLst/>
                  <a:rect l="l" t="t" r="r" b="b"/>
                  <a:pathLst>
                    <a:path w="29078" h="19924" extrusionOk="0">
                      <a:moveTo>
                        <a:pt x="5405" y="1"/>
                      </a:moveTo>
                      <a:cubicBezTo>
                        <a:pt x="2420" y="1"/>
                        <a:pt x="0" y="2420"/>
                        <a:pt x="0" y="5405"/>
                      </a:cubicBezTo>
                      <a:cubicBezTo>
                        <a:pt x="0" y="13430"/>
                        <a:pt x="6493" y="19923"/>
                        <a:pt x="14559" y="19923"/>
                      </a:cubicBezTo>
                      <a:cubicBezTo>
                        <a:pt x="22585" y="19923"/>
                        <a:pt x="29078" y="13430"/>
                        <a:pt x="29078" y="5405"/>
                      </a:cubicBezTo>
                      <a:cubicBezTo>
                        <a:pt x="29078" y="2420"/>
                        <a:pt x="26658" y="1"/>
                        <a:pt x="23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8"/>
                <p:cNvSpPr/>
                <p:nvPr/>
              </p:nvSpPr>
              <p:spPr>
                <a:xfrm>
                  <a:off x="5947203" y="4105539"/>
                  <a:ext cx="275741" cy="183661"/>
                </a:xfrm>
                <a:custGeom>
                  <a:avLst/>
                  <a:gdLst/>
                  <a:ahLst/>
                  <a:cxnLst/>
                  <a:rect l="l" t="t" r="r" b="b"/>
                  <a:pathLst>
                    <a:path w="19884" h="13244" extrusionOk="0">
                      <a:moveTo>
                        <a:pt x="1" y="1"/>
                      </a:moveTo>
                      <a:lnTo>
                        <a:pt x="1" y="9841"/>
                      </a:lnTo>
                      <a:cubicBezTo>
                        <a:pt x="3036" y="12102"/>
                        <a:pt x="6647" y="13243"/>
                        <a:pt x="10264" y="13243"/>
                      </a:cubicBezTo>
                      <a:cubicBezTo>
                        <a:pt x="13616" y="13243"/>
                        <a:pt x="16974" y="12263"/>
                        <a:pt x="19883" y="10285"/>
                      </a:cubicBezTo>
                      <a:lnTo>
                        <a:pt x="19883" y="1"/>
                      </a:ln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5947203" y="4105539"/>
                  <a:ext cx="275741" cy="158714"/>
                </a:xfrm>
                <a:custGeom>
                  <a:avLst/>
                  <a:gdLst/>
                  <a:ahLst/>
                  <a:cxnLst/>
                  <a:rect l="l" t="t" r="r" b="b"/>
                  <a:pathLst>
                    <a:path w="19884" h="11445" extrusionOk="0">
                      <a:moveTo>
                        <a:pt x="1" y="1"/>
                      </a:moveTo>
                      <a:lnTo>
                        <a:pt x="1" y="8268"/>
                      </a:lnTo>
                      <a:cubicBezTo>
                        <a:pt x="2985" y="10386"/>
                        <a:pt x="6474" y="11444"/>
                        <a:pt x="9957" y="11444"/>
                      </a:cubicBezTo>
                      <a:cubicBezTo>
                        <a:pt x="13441" y="11444"/>
                        <a:pt x="16919" y="10386"/>
                        <a:pt x="19883" y="8268"/>
                      </a:cubicBezTo>
                      <a:lnTo>
                        <a:pt x="19883" y="1"/>
                      </a:ln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5796769" y="3509930"/>
                  <a:ext cx="577165" cy="726491"/>
                </a:xfrm>
                <a:custGeom>
                  <a:avLst/>
                  <a:gdLst/>
                  <a:ahLst/>
                  <a:cxnLst/>
                  <a:rect l="l" t="t" r="r" b="b"/>
                  <a:pathLst>
                    <a:path w="41620" h="52388" extrusionOk="0">
                      <a:moveTo>
                        <a:pt x="20810" y="0"/>
                      </a:moveTo>
                      <a:cubicBezTo>
                        <a:pt x="9316" y="0"/>
                        <a:pt x="0" y="11736"/>
                        <a:pt x="0" y="26214"/>
                      </a:cubicBezTo>
                      <a:cubicBezTo>
                        <a:pt x="0" y="40652"/>
                        <a:pt x="9316" y="52388"/>
                        <a:pt x="20810" y="52388"/>
                      </a:cubicBezTo>
                      <a:cubicBezTo>
                        <a:pt x="32304" y="52388"/>
                        <a:pt x="41620" y="40652"/>
                        <a:pt x="41620" y="26214"/>
                      </a:cubicBezTo>
                      <a:cubicBezTo>
                        <a:pt x="41620" y="11736"/>
                        <a:pt x="32304" y="0"/>
                        <a:pt x="20810"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5795645" y="3803547"/>
                  <a:ext cx="46442" cy="139826"/>
                </a:xfrm>
                <a:custGeom>
                  <a:avLst/>
                  <a:gdLst/>
                  <a:ahLst/>
                  <a:cxnLst/>
                  <a:rect l="l" t="t" r="r" b="b"/>
                  <a:pathLst>
                    <a:path w="3349" h="10083" extrusionOk="0">
                      <a:moveTo>
                        <a:pt x="1" y="0"/>
                      </a:moveTo>
                      <a:lnTo>
                        <a:pt x="1" y="10082"/>
                      </a:lnTo>
                      <a:cubicBezTo>
                        <a:pt x="1856" y="10082"/>
                        <a:pt x="3348" y="8550"/>
                        <a:pt x="3348" y="6695"/>
                      </a:cubicBezTo>
                      <a:lnTo>
                        <a:pt x="3348"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29184" y="3803547"/>
                  <a:ext cx="46428" cy="139826"/>
                </a:xfrm>
                <a:custGeom>
                  <a:avLst/>
                  <a:gdLst/>
                  <a:ahLst/>
                  <a:cxnLst/>
                  <a:rect l="l" t="t" r="r" b="b"/>
                  <a:pathLst>
                    <a:path w="3348" h="10083" extrusionOk="0">
                      <a:moveTo>
                        <a:pt x="1" y="0"/>
                      </a:moveTo>
                      <a:lnTo>
                        <a:pt x="1" y="6695"/>
                      </a:lnTo>
                      <a:cubicBezTo>
                        <a:pt x="1" y="8550"/>
                        <a:pt x="1493" y="10082"/>
                        <a:pt x="3348" y="10082"/>
                      </a:cubicBezTo>
                      <a:lnTo>
                        <a:pt x="3348"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8"/>
                <p:cNvSpPr/>
                <p:nvPr/>
              </p:nvSpPr>
              <p:spPr>
                <a:xfrm>
                  <a:off x="6293392" y="3934969"/>
                  <a:ext cx="176187" cy="175618"/>
                </a:xfrm>
                <a:custGeom>
                  <a:avLst/>
                  <a:gdLst/>
                  <a:ahLst/>
                  <a:cxnLst/>
                  <a:rect l="l" t="t" r="r" b="b"/>
                  <a:pathLst>
                    <a:path w="12705" h="12664" extrusionOk="0">
                      <a:moveTo>
                        <a:pt x="6373" y="0"/>
                      </a:moveTo>
                      <a:cubicBezTo>
                        <a:pt x="2864" y="0"/>
                        <a:pt x="1" y="2823"/>
                        <a:pt x="1" y="6332"/>
                      </a:cubicBezTo>
                      <a:cubicBezTo>
                        <a:pt x="1" y="9841"/>
                        <a:pt x="2864" y="12664"/>
                        <a:pt x="6373" y="12664"/>
                      </a:cubicBezTo>
                      <a:cubicBezTo>
                        <a:pt x="9841" y="12664"/>
                        <a:pt x="12704" y="9841"/>
                        <a:pt x="12704" y="6332"/>
                      </a:cubicBezTo>
                      <a:cubicBezTo>
                        <a:pt x="12704" y="2823"/>
                        <a:pt x="9841" y="0"/>
                        <a:pt x="6373"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p:nvPr/>
              </p:nvSpPr>
              <p:spPr>
                <a:xfrm>
                  <a:off x="6347641" y="3972578"/>
                  <a:ext cx="60407" cy="59713"/>
                </a:xfrm>
                <a:custGeom>
                  <a:avLst/>
                  <a:gdLst/>
                  <a:ahLst/>
                  <a:cxnLst/>
                  <a:rect l="l" t="t" r="r" b="b"/>
                  <a:pathLst>
                    <a:path w="4356" h="4306" extrusionOk="0">
                      <a:moveTo>
                        <a:pt x="3676" y="1"/>
                      </a:moveTo>
                      <a:cubicBezTo>
                        <a:pt x="3327" y="1"/>
                        <a:pt x="2980" y="54"/>
                        <a:pt x="2662" y="152"/>
                      </a:cubicBezTo>
                      <a:cubicBezTo>
                        <a:pt x="2098" y="353"/>
                        <a:pt x="1573" y="676"/>
                        <a:pt x="1130" y="1079"/>
                      </a:cubicBezTo>
                      <a:cubicBezTo>
                        <a:pt x="726" y="1523"/>
                        <a:pt x="404" y="2007"/>
                        <a:pt x="242" y="2612"/>
                      </a:cubicBezTo>
                      <a:cubicBezTo>
                        <a:pt x="41" y="3136"/>
                        <a:pt x="0" y="3741"/>
                        <a:pt x="121" y="4306"/>
                      </a:cubicBezTo>
                      <a:cubicBezTo>
                        <a:pt x="525" y="2168"/>
                        <a:pt x="2219" y="474"/>
                        <a:pt x="4356" y="71"/>
                      </a:cubicBezTo>
                      <a:cubicBezTo>
                        <a:pt x="4133" y="23"/>
                        <a:pt x="3904" y="1"/>
                        <a:pt x="3676"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8"/>
                <p:cNvSpPr/>
                <p:nvPr/>
              </p:nvSpPr>
              <p:spPr>
                <a:xfrm>
                  <a:off x="5700570" y="3934969"/>
                  <a:ext cx="176187" cy="175618"/>
                </a:xfrm>
                <a:custGeom>
                  <a:avLst/>
                  <a:gdLst/>
                  <a:ahLst/>
                  <a:cxnLst/>
                  <a:rect l="l" t="t" r="r" b="b"/>
                  <a:pathLst>
                    <a:path w="12705" h="12664" extrusionOk="0">
                      <a:moveTo>
                        <a:pt x="6373" y="0"/>
                      </a:moveTo>
                      <a:cubicBezTo>
                        <a:pt x="2864" y="0"/>
                        <a:pt x="1" y="2823"/>
                        <a:pt x="1" y="6332"/>
                      </a:cubicBezTo>
                      <a:cubicBezTo>
                        <a:pt x="1" y="9841"/>
                        <a:pt x="2864" y="12664"/>
                        <a:pt x="6373" y="12664"/>
                      </a:cubicBezTo>
                      <a:cubicBezTo>
                        <a:pt x="9841" y="12664"/>
                        <a:pt x="12704" y="9841"/>
                        <a:pt x="12704" y="6332"/>
                      </a:cubicBezTo>
                      <a:cubicBezTo>
                        <a:pt x="12704" y="2823"/>
                        <a:pt x="9841" y="0"/>
                        <a:pt x="6373"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p:nvPr/>
              </p:nvSpPr>
              <p:spPr>
                <a:xfrm>
                  <a:off x="5762100" y="3972619"/>
                  <a:ext cx="60962" cy="59672"/>
                </a:xfrm>
                <a:custGeom>
                  <a:avLst/>
                  <a:gdLst/>
                  <a:ahLst/>
                  <a:cxnLst/>
                  <a:rect l="l" t="t" r="r" b="b"/>
                  <a:pathLst>
                    <a:path w="4396" h="4303" extrusionOk="0">
                      <a:moveTo>
                        <a:pt x="648" y="0"/>
                      </a:moveTo>
                      <a:cubicBezTo>
                        <a:pt x="429" y="0"/>
                        <a:pt x="212" y="23"/>
                        <a:pt x="0" y="68"/>
                      </a:cubicBezTo>
                      <a:lnTo>
                        <a:pt x="40" y="108"/>
                      </a:lnTo>
                      <a:cubicBezTo>
                        <a:pt x="2178" y="471"/>
                        <a:pt x="3872" y="2165"/>
                        <a:pt x="4235" y="4303"/>
                      </a:cubicBezTo>
                      <a:cubicBezTo>
                        <a:pt x="4396" y="3738"/>
                        <a:pt x="4356" y="3173"/>
                        <a:pt x="4154" y="2609"/>
                      </a:cubicBezTo>
                      <a:cubicBezTo>
                        <a:pt x="3993" y="2044"/>
                        <a:pt x="3670" y="1520"/>
                        <a:pt x="3226" y="1076"/>
                      </a:cubicBezTo>
                      <a:cubicBezTo>
                        <a:pt x="2823" y="673"/>
                        <a:pt x="2299" y="350"/>
                        <a:pt x="1734" y="189"/>
                      </a:cubicBezTo>
                      <a:cubicBezTo>
                        <a:pt x="1381" y="63"/>
                        <a:pt x="1013" y="0"/>
                        <a:pt x="648"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8"/>
                <p:cNvSpPr/>
                <p:nvPr/>
              </p:nvSpPr>
              <p:spPr>
                <a:xfrm rot="5400000">
                  <a:off x="5930437" y="3919867"/>
                  <a:ext cx="87254" cy="20149"/>
                </a:xfrm>
                <a:custGeom>
                  <a:avLst/>
                  <a:gdLst/>
                  <a:ahLst/>
                  <a:cxnLst/>
                  <a:rect l="l" t="t" r="r" b="b"/>
                  <a:pathLst>
                    <a:path w="6292" h="1453" extrusionOk="0">
                      <a:moveTo>
                        <a:pt x="726" y="1"/>
                      </a:moveTo>
                      <a:cubicBezTo>
                        <a:pt x="323" y="1"/>
                        <a:pt x="0" y="323"/>
                        <a:pt x="0" y="726"/>
                      </a:cubicBezTo>
                      <a:cubicBezTo>
                        <a:pt x="0" y="1130"/>
                        <a:pt x="323" y="1452"/>
                        <a:pt x="726" y="1452"/>
                      </a:cubicBezTo>
                      <a:lnTo>
                        <a:pt x="5606" y="1452"/>
                      </a:lnTo>
                      <a:cubicBezTo>
                        <a:pt x="5969" y="1452"/>
                        <a:pt x="6291" y="1130"/>
                        <a:pt x="6291" y="726"/>
                      </a:cubicBezTo>
                      <a:cubicBezTo>
                        <a:pt x="6291" y="323"/>
                        <a:pt x="5969" y="1"/>
                        <a:pt x="560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p:nvPr/>
              </p:nvSpPr>
              <p:spPr>
                <a:xfrm rot="5400000">
                  <a:off x="6152456" y="3919867"/>
                  <a:ext cx="87254" cy="20149"/>
                </a:xfrm>
                <a:custGeom>
                  <a:avLst/>
                  <a:gdLst/>
                  <a:ahLst/>
                  <a:cxnLst/>
                  <a:rect l="l" t="t" r="r" b="b"/>
                  <a:pathLst>
                    <a:path w="6292" h="1453" extrusionOk="0">
                      <a:moveTo>
                        <a:pt x="727" y="1"/>
                      </a:moveTo>
                      <a:cubicBezTo>
                        <a:pt x="323" y="1"/>
                        <a:pt x="1" y="323"/>
                        <a:pt x="1" y="726"/>
                      </a:cubicBezTo>
                      <a:cubicBezTo>
                        <a:pt x="1" y="1130"/>
                        <a:pt x="323" y="1452"/>
                        <a:pt x="727" y="1452"/>
                      </a:cubicBezTo>
                      <a:lnTo>
                        <a:pt x="5566" y="1452"/>
                      </a:lnTo>
                      <a:cubicBezTo>
                        <a:pt x="5969" y="1452"/>
                        <a:pt x="6292" y="1130"/>
                        <a:pt x="6292" y="726"/>
                      </a:cubicBezTo>
                      <a:cubicBezTo>
                        <a:pt x="6292" y="323"/>
                        <a:pt x="5969" y="1"/>
                        <a:pt x="556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8"/>
                <p:cNvSpPr/>
                <p:nvPr/>
              </p:nvSpPr>
              <p:spPr>
                <a:xfrm>
                  <a:off x="5761531" y="3455680"/>
                  <a:ext cx="647085" cy="458473"/>
                </a:xfrm>
                <a:custGeom>
                  <a:avLst/>
                  <a:gdLst/>
                  <a:ahLst/>
                  <a:cxnLst/>
                  <a:rect l="l" t="t" r="r" b="b"/>
                  <a:pathLst>
                    <a:path w="46662" h="33061" extrusionOk="0">
                      <a:moveTo>
                        <a:pt x="23331" y="0"/>
                      </a:moveTo>
                      <a:cubicBezTo>
                        <a:pt x="17614" y="0"/>
                        <a:pt x="11898" y="2420"/>
                        <a:pt x="7865" y="7260"/>
                      </a:cubicBezTo>
                      <a:cubicBezTo>
                        <a:pt x="4639" y="11051"/>
                        <a:pt x="2582" y="15648"/>
                        <a:pt x="1856" y="20568"/>
                      </a:cubicBezTo>
                      <a:lnTo>
                        <a:pt x="1614" y="20568"/>
                      </a:lnTo>
                      <a:cubicBezTo>
                        <a:pt x="727" y="20568"/>
                        <a:pt x="1" y="21294"/>
                        <a:pt x="1" y="22181"/>
                      </a:cubicBezTo>
                      <a:lnTo>
                        <a:pt x="1" y="30328"/>
                      </a:lnTo>
                      <a:cubicBezTo>
                        <a:pt x="1" y="31175"/>
                        <a:pt x="727" y="31901"/>
                        <a:pt x="1614" y="31901"/>
                      </a:cubicBezTo>
                      <a:lnTo>
                        <a:pt x="12261" y="32667"/>
                      </a:lnTo>
                      <a:cubicBezTo>
                        <a:pt x="15951" y="32929"/>
                        <a:pt x="19641" y="33060"/>
                        <a:pt x="23331" y="33060"/>
                      </a:cubicBezTo>
                      <a:cubicBezTo>
                        <a:pt x="27021" y="33060"/>
                        <a:pt x="30711" y="32929"/>
                        <a:pt x="34401" y="32667"/>
                      </a:cubicBezTo>
                      <a:lnTo>
                        <a:pt x="45048" y="31901"/>
                      </a:lnTo>
                      <a:cubicBezTo>
                        <a:pt x="45935" y="31901"/>
                        <a:pt x="46661" y="31175"/>
                        <a:pt x="46661" y="30328"/>
                      </a:cubicBezTo>
                      <a:lnTo>
                        <a:pt x="46661" y="22181"/>
                      </a:lnTo>
                      <a:cubicBezTo>
                        <a:pt x="46661" y="21738"/>
                        <a:pt x="46500" y="21334"/>
                        <a:pt x="46218" y="21052"/>
                      </a:cubicBezTo>
                      <a:cubicBezTo>
                        <a:pt x="45895" y="20730"/>
                        <a:pt x="45492" y="20568"/>
                        <a:pt x="45048" y="20568"/>
                      </a:cubicBezTo>
                      <a:lnTo>
                        <a:pt x="44806" y="20568"/>
                      </a:lnTo>
                      <a:cubicBezTo>
                        <a:pt x="44080" y="15648"/>
                        <a:pt x="41983" y="11051"/>
                        <a:pt x="38797" y="7260"/>
                      </a:cubicBezTo>
                      <a:cubicBezTo>
                        <a:pt x="34764" y="2420"/>
                        <a:pt x="29048" y="0"/>
                        <a:pt x="23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p:nvPr/>
              </p:nvSpPr>
              <p:spPr>
                <a:xfrm>
                  <a:off x="5917568" y="4050180"/>
                  <a:ext cx="335011" cy="127526"/>
                </a:xfrm>
                <a:custGeom>
                  <a:avLst/>
                  <a:gdLst/>
                  <a:ahLst/>
                  <a:cxnLst/>
                  <a:rect l="l" t="t" r="r" b="b"/>
                  <a:pathLst>
                    <a:path w="24158" h="9196" extrusionOk="0">
                      <a:moveTo>
                        <a:pt x="0" y="0"/>
                      </a:moveTo>
                      <a:cubicBezTo>
                        <a:pt x="0" y="5082"/>
                        <a:pt x="4114" y="9195"/>
                        <a:pt x="9195" y="9195"/>
                      </a:cubicBezTo>
                      <a:lnTo>
                        <a:pt x="15003" y="9195"/>
                      </a:lnTo>
                      <a:cubicBezTo>
                        <a:pt x="20044" y="9195"/>
                        <a:pt x="24158" y="5082"/>
                        <a:pt x="24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8"/>
                <p:cNvSpPr/>
                <p:nvPr/>
              </p:nvSpPr>
              <p:spPr>
                <a:xfrm>
                  <a:off x="5897433" y="4020531"/>
                  <a:ext cx="124170" cy="17348"/>
                </a:xfrm>
                <a:custGeom>
                  <a:avLst/>
                  <a:gdLst/>
                  <a:ahLst/>
                  <a:cxnLst/>
                  <a:rect l="l" t="t" r="r" b="b"/>
                  <a:pathLst>
                    <a:path w="8954" h="1251" extrusionOk="0">
                      <a:moveTo>
                        <a:pt x="1251" y="1"/>
                      </a:moveTo>
                      <a:cubicBezTo>
                        <a:pt x="565" y="1"/>
                        <a:pt x="1" y="565"/>
                        <a:pt x="1" y="1251"/>
                      </a:cubicBezTo>
                      <a:lnTo>
                        <a:pt x="8349" y="1251"/>
                      </a:lnTo>
                      <a:cubicBezTo>
                        <a:pt x="8671" y="1251"/>
                        <a:pt x="8954" y="969"/>
                        <a:pt x="8954" y="646"/>
                      </a:cubicBezTo>
                      <a:cubicBezTo>
                        <a:pt x="8954" y="283"/>
                        <a:pt x="8671" y="1"/>
                        <a:pt x="834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p:nvPr/>
              </p:nvSpPr>
              <p:spPr>
                <a:xfrm>
                  <a:off x="6148545" y="4020531"/>
                  <a:ext cx="124170" cy="17348"/>
                </a:xfrm>
                <a:custGeom>
                  <a:avLst/>
                  <a:gdLst/>
                  <a:ahLst/>
                  <a:cxnLst/>
                  <a:rect l="l" t="t" r="r" b="b"/>
                  <a:pathLst>
                    <a:path w="8954" h="1251" extrusionOk="0">
                      <a:moveTo>
                        <a:pt x="646" y="1"/>
                      </a:moveTo>
                      <a:cubicBezTo>
                        <a:pt x="283" y="1"/>
                        <a:pt x="0" y="283"/>
                        <a:pt x="0" y="646"/>
                      </a:cubicBezTo>
                      <a:cubicBezTo>
                        <a:pt x="0" y="969"/>
                        <a:pt x="283" y="1251"/>
                        <a:pt x="646" y="1251"/>
                      </a:cubicBezTo>
                      <a:lnTo>
                        <a:pt x="8953" y="1251"/>
                      </a:lnTo>
                      <a:cubicBezTo>
                        <a:pt x="8953" y="565"/>
                        <a:pt x="8429" y="1"/>
                        <a:pt x="774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6009843" y="3963286"/>
                  <a:ext cx="150462" cy="69005"/>
                </a:xfrm>
                <a:custGeom>
                  <a:avLst/>
                  <a:gdLst/>
                  <a:ahLst/>
                  <a:cxnLst/>
                  <a:rect l="l" t="t" r="r" b="b"/>
                  <a:pathLst>
                    <a:path w="10850" h="4976" extrusionOk="0">
                      <a:moveTo>
                        <a:pt x="5383" y="0"/>
                      </a:moveTo>
                      <a:cubicBezTo>
                        <a:pt x="2685" y="0"/>
                        <a:pt x="1" y="484"/>
                        <a:pt x="1" y="1467"/>
                      </a:cubicBezTo>
                      <a:cubicBezTo>
                        <a:pt x="1" y="3403"/>
                        <a:pt x="2461" y="4976"/>
                        <a:pt x="5445" y="4976"/>
                      </a:cubicBezTo>
                      <a:cubicBezTo>
                        <a:pt x="8430" y="4976"/>
                        <a:pt x="10849" y="3403"/>
                        <a:pt x="10849" y="1467"/>
                      </a:cubicBezTo>
                      <a:cubicBezTo>
                        <a:pt x="10849" y="494"/>
                        <a:pt x="8109" y="0"/>
                        <a:pt x="5383"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5958394" y="4091006"/>
                  <a:ext cx="85576" cy="18472"/>
                </a:xfrm>
                <a:custGeom>
                  <a:avLst/>
                  <a:gdLst/>
                  <a:ahLst/>
                  <a:cxnLst/>
                  <a:rect l="l" t="t" r="r" b="b"/>
                  <a:pathLst>
                    <a:path w="6171" h="1332" extrusionOk="0">
                      <a:moveTo>
                        <a:pt x="1533" y="0"/>
                      </a:moveTo>
                      <a:lnTo>
                        <a:pt x="1452" y="41"/>
                      </a:lnTo>
                      <a:cubicBezTo>
                        <a:pt x="928" y="363"/>
                        <a:pt x="444" y="686"/>
                        <a:pt x="1" y="1089"/>
                      </a:cubicBezTo>
                      <a:cubicBezTo>
                        <a:pt x="533" y="899"/>
                        <a:pt x="1030" y="673"/>
                        <a:pt x="1524" y="411"/>
                      </a:cubicBezTo>
                      <a:lnTo>
                        <a:pt x="1524" y="411"/>
                      </a:lnTo>
                      <a:cubicBezTo>
                        <a:pt x="1988" y="718"/>
                        <a:pt x="2484" y="1022"/>
                        <a:pt x="2945" y="1291"/>
                      </a:cubicBezTo>
                      <a:lnTo>
                        <a:pt x="3025" y="1331"/>
                      </a:lnTo>
                      <a:lnTo>
                        <a:pt x="3066" y="1331"/>
                      </a:lnTo>
                      <a:cubicBezTo>
                        <a:pt x="4114" y="1331"/>
                        <a:pt x="5122" y="1250"/>
                        <a:pt x="6171" y="1129"/>
                      </a:cubicBezTo>
                      <a:cubicBezTo>
                        <a:pt x="5122" y="968"/>
                        <a:pt x="4114" y="887"/>
                        <a:pt x="3066" y="887"/>
                      </a:cubicBezTo>
                      <a:lnTo>
                        <a:pt x="3186" y="887"/>
                      </a:lnTo>
                      <a:cubicBezTo>
                        <a:pt x="2662" y="605"/>
                        <a:pt x="2138" y="323"/>
                        <a:pt x="1614" y="41"/>
                      </a:cubicBezTo>
                      <a:lnTo>
                        <a:pt x="153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6126732" y="4090438"/>
                  <a:ext cx="85022" cy="18472"/>
                </a:xfrm>
                <a:custGeom>
                  <a:avLst/>
                  <a:gdLst/>
                  <a:ahLst/>
                  <a:cxnLst/>
                  <a:rect l="l" t="t" r="r" b="b"/>
                  <a:pathLst>
                    <a:path w="6131" h="1332" extrusionOk="0">
                      <a:moveTo>
                        <a:pt x="4638" y="1"/>
                      </a:moveTo>
                      <a:lnTo>
                        <a:pt x="4517" y="41"/>
                      </a:lnTo>
                      <a:cubicBezTo>
                        <a:pt x="3955" y="322"/>
                        <a:pt x="3473" y="603"/>
                        <a:pt x="2951" y="924"/>
                      </a:cubicBezTo>
                      <a:lnTo>
                        <a:pt x="2951" y="924"/>
                      </a:lnTo>
                      <a:cubicBezTo>
                        <a:pt x="2816" y="920"/>
                        <a:pt x="2680" y="918"/>
                        <a:pt x="2543" y="918"/>
                      </a:cubicBezTo>
                      <a:cubicBezTo>
                        <a:pt x="1699" y="918"/>
                        <a:pt x="836" y="996"/>
                        <a:pt x="1" y="1130"/>
                      </a:cubicBezTo>
                      <a:cubicBezTo>
                        <a:pt x="1009" y="1291"/>
                        <a:pt x="2057" y="1332"/>
                        <a:pt x="3066" y="1332"/>
                      </a:cubicBezTo>
                      <a:lnTo>
                        <a:pt x="3187" y="1332"/>
                      </a:lnTo>
                      <a:cubicBezTo>
                        <a:pt x="3648" y="1024"/>
                        <a:pt x="4147" y="753"/>
                        <a:pt x="4612" y="448"/>
                      </a:cubicBezTo>
                      <a:lnTo>
                        <a:pt x="4612" y="448"/>
                      </a:lnTo>
                      <a:cubicBezTo>
                        <a:pt x="5109" y="680"/>
                        <a:pt x="5638" y="941"/>
                        <a:pt x="6131" y="1130"/>
                      </a:cubicBezTo>
                      <a:cubicBezTo>
                        <a:pt x="5687" y="727"/>
                        <a:pt x="5203" y="364"/>
                        <a:pt x="4719" y="41"/>
                      </a:cubicBezTo>
                      <a:lnTo>
                        <a:pt x="463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38"/>
              <p:cNvSpPr/>
              <p:nvPr/>
            </p:nvSpPr>
            <p:spPr>
              <a:xfrm>
                <a:off x="3323877" y="799050"/>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Aluu!</a:t>
                </a:r>
                <a:endParaRPr/>
              </a:p>
            </p:txBody>
          </p:sp>
        </p:grpSp>
        <p:grpSp>
          <p:nvGrpSpPr>
            <p:cNvPr id="665" name="Google Shape;665;p38"/>
            <p:cNvGrpSpPr/>
            <p:nvPr/>
          </p:nvGrpSpPr>
          <p:grpSpPr>
            <a:xfrm>
              <a:off x="6960760" y="2578418"/>
              <a:ext cx="908307" cy="1279629"/>
              <a:chOff x="4232409" y="2816611"/>
              <a:chExt cx="741839" cy="1045107"/>
            </a:xfrm>
          </p:grpSpPr>
          <p:grpSp>
            <p:nvGrpSpPr>
              <p:cNvPr id="666" name="Google Shape;666;p38"/>
              <p:cNvGrpSpPr/>
              <p:nvPr/>
            </p:nvGrpSpPr>
            <p:grpSpPr>
              <a:xfrm>
                <a:off x="4232409" y="3077700"/>
                <a:ext cx="741839" cy="784017"/>
                <a:chOff x="7457471" y="2218780"/>
                <a:chExt cx="1105407" cy="1168431"/>
              </a:xfrm>
            </p:grpSpPr>
            <p:sp>
              <p:nvSpPr>
                <p:cNvPr id="667" name="Google Shape;667;p38"/>
                <p:cNvSpPr/>
                <p:nvPr/>
              </p:nvSpPr>
              <p:spPr>
                <a:xfrm>
                  <a:off x="8247427" y="2220103"/>
                  <a:ext cx="283996" cy="279616"/>
                </a:xfrm>
                <a:custGeom>
                  <a:avLst/>
                  <a:gdLst/>
                  <a:ahLst/>
                  <a:cxnLst/>
                  <a:rect l="l" t="t" r="r" b="b"/>
                  <a:pathLst>
                    <a:path w="24901" h="24517" extrusionOk="0">
                      <a:moveTo>
                        <a:pt x="13880" y="1"/>
                      </a:moveTo>
                      <a:cubicBezTo>
                        <a:pt x="13231" y="1"/>
                        <a:pt x="12585" y="189"/>
                        <a:pt x="12031" y="575"/>
                      </a:cubicBezTo>
                      <a:lnTo>
                        <a:pt x="11991" y="535"/>
                      </a:lnTo>
                      <a:lnTo>
                        <a:pt x="11591" y="935"/>
                      </a:lnTo>
                      <a:lnTo>
                        <a:pt x="9673" y="2734"/>
                      </a:lnTo>
                      <a:lnTo>
                        <a:pt x="1" y="12006"/>
                      </a:lnTo>
                      <a:lnTo>
                        <a:pt x="1359" y="13405"/>
                      </a:lnTo>
                      <a:lnTo>
                        <a:pt x="8793" y="6291"/>
                      </a:lnTo>
                      <a:lnTo>
                        <a:pt x="10072" y="7690"/>
                      </a:lnTo>
                      <a:lnTo>
                        <a:pt x="2678" y="14764"/>
                      </a:lnTo>
                      <a:lnTo>
                        <a:pt x="3997" y="16163"/>
                      </a:lnTo>
                      <a:lnTo>
                        <a:pt x="11431" y="9089"/>
                      </a:lnTo>
                      <a:lnTo>
                        <a:pt x="12750" y="10447"/>
                      </a:lnTo>
                      <a:lnTo>
                        <a:pt x="5316" y="17522"/>
                      </a:lnTo>
                      <a:lnTo>
                        <a:pt x="6675" y="18961"/>
                      </a:lnTo>
                      <a:lnTo>
                        <a:pt x="14069" y="11886"/>
                      </a:lnTo>
                      <a:lnTo>
                        <a:pt x="15388" y="13245"/>
                      </a:lnTo>
                      <a:lnTo>
                        <a:pt x="7954" y="20319"/>
                      </a:lnTo>
                      <a:lnTo>
                        <a:pt x="9313" y="21718"/>
                      </a:lnTo>
                      <a:lnTo>
                        <a:pt x="16747" y="14644"/>
                      </a:lnTo>
                      <a:lnTo>
                        <a:pt x="18026" y="16003"/>
                      </a:lnTo>
                      <a:lnTo>
                        <a:pt x="10632" y="23077"/>
                      </a:lnTo>
                      <a:lnTo>
                        <a:pt x="11951" y="24516"/>
                      </a:lnTo>
                      <a:lnTo>
                        <a:pt x="19385" y="17402"/>
                      </a:lnTo>
                      <a:lnTo>
                        <a:pt x="21823" y="15084"/>
                      </a:lnTo>
                      <a:lnTo>
                        <a:pt x="23941" y="13085"/>
                      </a:lnTo>
                      <a:lnTo>
                        <a:pt x="23901" y="13045"/>
                      </a:lnTo>
                      <a:cubicBezTo>
                        <a:pt x="24900" y="11726"/>
                        <a:pt x="24780" y="9888"/>
                        <a:pt x="23661" y="8689"/>
                      </a:cubicBezTo>
                      <a:lnTo>
                        <a:pt x="16347" y="1055"/>
                      </a:lnTo>
                      <a:cubicBezTo>
                        <a:pt x="15675" y="360"/>
                        <a:pt x="14775" y="1"/>
                        <a:pt x="13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7584192" y="2321927"/>
                  <a:ext cx="863815" cy="863815"/>
                </a:xfrm>
                <a:custGeom>
                  <a:avLst/>
                  <a:gdLst/>
                  <a:ahLst/>
                  <a:cxnLst/>
                  <a:rect l="l" t="t" r="r" b="b"/>
                  <a:pathLst>
                    <a:path w="75740" h="75740" extrusionOk="0">
                      <a:moveTo>
                        <a:pt x="37890" y="1"/>
                      </a:moveTo>
                      <a:cubicBezTo>
                        <a:pt x="16947" y="1"/>
                        <a:pt x="1" y="16947"/>
                        <a:pt x="1" y="37850"/>
                      </a:cubicBezTo>
                      <a:cubicBezTo>
                        <a:pt x="1" y="58793"/>
                        <a:pt x="16947" y="75739"/>
                        <a:pt x="37890" y="75739"/>
                      </a:cubicBezTo>
                      <a:cubicBezTo>
                        <a:pt x="58793" y="75739"/>
                        <a:pt x="75739" y="58793"/>
                        <a:pt x="75739" y="37850"/>
                      </a:cubicBezTo>
                      <a:cubicBezTo>
                        <a:pt x="75739" y="16947"/>
                        <a:pt x="58793" y="1"/>
                        <a:pt x="3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7457471" y="2218780"/>
                  <a:ext cx="1105407" cy="1015684"/>
                </a:xfrm>
                <a:custGeom>
                  <a:avLst/>
                  <a:gdLst/>
                  <a:ahLst/>
                  <a:cxnLst/>
                  <a:rect l="l" t="t" r="r" b="b"/>
                  <a:pathLst>
                    <a:path w="96923" h="89056" extrusionOk="0">
                      <a:moveTo>
                        <a:pt x="54183" y="1"/>
                      </a:moveTo>
                      <a:cubicBezTo>
                        <a:pt x="51311" y="1"/>
                        <a:pt x="48423" y="1174"/>
                        <a:pt x="46323" y="3609"/>
                      </a:cubicBezTo>
                      <a:cubicBezTo>
                        <a:pt x="44193" y="1392"/>
                        <a:pt x="41487" y="378"/>
                        <a:pt x="38824" y="378"/>
                      </a:cubicBezTo>
                      <a:cubicBezTo>
                        <a:pt x="34093" y="378"/>
                        <a:pt x="29495" y="3580"/>
                        <a:pt x="28498" y="8925"/>
                      </a:cubicBezTo>
                      <a:cubicBezTo>
                        <a:pt x="27076" y="8296"/>
                        <a:pt x="25634" y="8008"/>
                        <a:pt x="24238" y="8008"/>
                      </a:cubicBezTo>
                      <a:cubicBezTo>
                        <a:pt x="17827" y="8008"/>
                        <a:pt x="12370" y="14077"/>
                        <a:pt x="14109" y="21035"/>
                      </a:cubicBezTo>
                      <a:cubicBezTo>
                        <a:pt x="7275" y="22234"/>
                        <a:pt x="3478" y="29668"/>
                        <a:pt x="6556" y="35903"/>
                      </a:cubicBezTo>
                      <a:cubicBezTo>
                        <a:pt x="800" y="39540"/>
                        <a:pt x="1" y="47653"/>
                        <a:pt x="4957" y="52330"/>
                      </a:cubicBezTo>
                      <a:cubicBezTo>
                        <a:pt x="1040" y="57805"/>
                        <a:pt x="3278" y="65519"/>
                        <a:pt x="9513" y="68037"/>
                      </a:cubicBezTo>
                      <a:cubicBezTo>
                        <a:pt x="9313" y="68836"/>
                        <a:pt x="9233" y="69675"/>
                        <a:pt x="9233" y="70475"/>
                      </a:cubicBezTo>
                      <a:cubicBezTo>
                        <a:pt x="9233" y="75711"/>
                        <a:pt x="13070" y="80147"/>
                        <a:pt x="18266" y="80866"/>
                      </a:cubicBezTo>
                      <a:cubicBezTo>
                        <a:pt x="19526" y="85906"/>
                        <a:pt x="23961" y="88808"/>
                        <a:pt x="28487" y="88808"/>
                      </a:cubicBezTo>
                      <a:cubicBezTo>
                        <a:pt x="31283" y="88808"/>
                        <a:pt x="34114" y="87699"/>
                        <a:pt x="36251" y="85303"/>
                      </a:cubicBezTo>
                      <a:cubicBezTo>
                        <a:pt x="41847" y="79028"/>
                        <a:pt x="38170" y="69036"/>
                        <a:pt x="29817" y="67917"/>
                      </a:cubicBezTo>
                      <a:cubicBezTo>
                        <a:pt x="29017" y="64680"/>
                        <a:pt x="26739" y="62082"/>
                        <a:pt x="23662" y="60803"/>
                      </a:cubicBezTo>
                      <a:cubicBezTo>
                        <a:pt x="24541" y="57206"/>
                        <a:pt x="23422" y="53369"/>
                        <a:pt x="20744" y="50811"/>
                      </a:cubicBezTo>
                      <a:cubicBezTo>
                        <a:pt x="22942" y="47693"/>
                        <a:pt x="23262" y="43617"/>
                        <a:pt x="21583" y="40179"/>
                      </a:cubicBezTo>
                      <a:cubicBezTo>
                        <a:pt x="24621" y="38261"/>
                        <a:pt x="26459" y="34944"/>
                        <a:pt x="26459" y="31347"/>
                      </a:cubicBezTo>
                      <a:cubicBezTo>
                        <a:pt x="26459" y="30507"/>
                        <a:pt x="26380" y="29668"/>
                        <a:pt x="26180" y="28829"/>
                      </a:cubicBezTo>
                      <a:cubicBezTo>
                        <a:pt x="30416" y="28069"/>
                        <a:pt x="33773" y="24752"/>
                        <a:pt x="34613" y="20475"/>
                      </a:cubicBezTo>
                      <a:cubicBezTo>
                        <a:pt x="35974" y="21072"/>
                        <a:pt x="37412" y="21361"/>
                        <a:pt x="38835" y="21361"/>
                      </a:cubicBezTo>
                      <a:cubicBezTo>
                        <a:pt x="41797" y="21361"/>
                        <a:pt x="44698" y="20107"/>
                        <a:pt x="46723" y="17758"/>
                      </a:cubicBezTo>
                      <a:cubicBezTo>
                        <a:pt x="48751" y="19858"/>
                        <a:pt x="51493" y="20952"/>
                        <a:pt x="54263" y="20952"/>
                      </a:cubicBezTo>
                      <a:cubicBezTo>
                        <a:pt x="56079" y="20952"/>
                        <a:pt x="57906" y="20482"/>
                        <a:pt x="59552" y="19516"/>
                      </a:cubicBezTo>
                      <a:cubicBezTo>
                        <a:pt x="61231" y="22594"/>
                        <a:pt x="64389" y="24592"/>
                        <a:pt x="67906" y="24872"/>
                      </a:cubicBezTo>
                      <a:lnTo>
                        <a:pt x="67906" y="24992"/>
                      </a:lnTo>
                      <a:cubicBezTo>
                        <a:pt x="67906" y="29188"/>
                        <a:pt x="70384" y="32985"/>
                        <a:pt x="74261" y="34624"/>
                      </a:cubicBezTo>
                      <a:cubicBezTo>
                        <a:pt x="73981" y="35623"/>
                        <a:pt x="73821" y="36622"/>
                        <a:pt x="73821" y="37621"/>
                      </a:cubicBezTo>
                      <a:cubicBezTo>
                        <a:pt x="73821" y="40979"/>
                        <a:pt x="75420" y="44176"/>
                        <a:pt x="78177" y="46135"/>
                      </a:cubicBezTo>
                      <a:cubicBezTo>
                        <a:pt x="75260" y="49292"/>
                        <a:pt x="74580" y="53888"/>
                        <a:pt x="76459" y="57765"/>
                      </a:cubicBezTo>
                      <a:cubicBezTo>
                        <a:pt x="72822" y="59484"/>
                        <a:pt x="70544" y="63161"/>
                        <a:pt x="70544" y="67197"/>
                      </a:cubicBezTo>
                      <a:cubicBezTo>
                        <a:pt x="70544" y="67517"/>
                        <a:pt x="70544" y="67837"/>
                        <a:pt x="70584" y="68157"/>
                      </a:cubicBezTo>
                      <a:cubicBezTo>
                        <a:pt x="61591" y="69276"/>
                        <a:pt x="58154" y="80467"/>
                        <a:pt x="64948" y="86422"/>
                      </a:cubicBezTo>
                      <a:cubicBezTo>
                        <a:pt x="67022" y="88239"/>
                        <a:pt x="69452" y="89055"/>
                        <a:pt x="71829" y="89055"/>
                      </a:cubicBezTo>
                      <a:cubicBezTo>
                        <a:pt x="77241" y="89055"/>
                        <a:pt x="82374" y="84824"/>
                        <a:pt x="82374" y="78548"/>
                      </a:cubicBezTo>
                      <a:cubicBezTo>
                        <a:pt x="82374" y="78229"/>
                        <a:pt x="82374" y="77909"/>
                        <a:pt x="82334" y="77589"/>
                      </a:cubicBezTo>
                      <a:cubicBezTo>
                        <a:pt x="89448" y="76670"/>
                        <a:pt x="93565" y="69076"/>
                        <a:pt x="90407" y="62641"/>
                      </a:cubicBezTo>
                      <a:cubicBezTo>
                        <a:pt x="94044" y="60883"/>
                        <a:pt x="96363" y="57246"/>
                        <a:pt x="96363" y="53209"/>
                      </a:cubicBezTo>
                      <a:cubicBezTo>
                        <a:pt x="96363" y="49852"/>
                        <a:pt x="94764" y="46694"/>
                        <a:pt x="92006" y="44736"/>
                      </a:cubicBezTo>
                      <a:cubicBezTo>
                        <a:pt x="96922" y="39380"/>
                        <a:pt x="95044" y="30787"/>
                        <a:pt x="88369" y="27989"/>
                      </a:cubicBezTo>
                      <a:cubicBezTo>
                        <a:pt x="90327" y="21594"/>
                        <a:pt x="85851" y="15080"/>
                        <a:pt x="79177" y="14560"/>
                      </a:cubicBezTo>
                      <a:lnTo>
                        <a:pt x="79177" y="14440"/>
                      </a:lnTo>
                      <a:cubicBezTo>
                        <a:pt x="79177" y="8325"/>
                        <a:pt x="74158" y="3958"/>
                        <a:pt x="68709" y="3958"/>
                      </a:cubicBezTo>
                      <a:cubicBezTo>
                        <a:pt x="66928" y="3958"/>
                        <a:pt x="65102" y="4424"/>
                        <a:pt x="63389" y="5448"/>
                      </a:cubicBezTo>
                      <a:cubicBezTo>
                        <a:pt x="61425" y="1877"/>
                        <a:pt x="57816" y="1"/>
                        <a:pt x="54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7743737" y="3089552"/>
                  <a:ext cx="553393" cy="297659"/>
                </a:xfrm>
                <a:custGeom>
                  <a:avLst/>
                  <a:gdLst/>
                  <a:ahLst/>
                  <a:cxnLst/>
                  <a:rect l="l" t="t" r="r" b="b"/>
                  <a:pathLst>
                    <a:path w="48522" h="26099" extrusionOk="0">
                      <a:moveTo>
                        <a:pt x="24261" y="0"/>
                      </a:moveTo>
                      <a:cubicBezTo>
                        <a:pt x="160" y="0"/>
                        <a:pt x="1" y="9233"/>
                        <a:pt x="1" y="26099"/>
                      </a:cubicBezTo>
                      <a:lnTo>
                        <a:pt x="48521" y="26099"/>
                      </a:lnTo>
                      <a:cubicBezTo>
                        <a:pt x="48521" y="9233"/>
                        <a:pt x="48361" y="0"/>
                        <a:pt x="24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8"/>
                <p:cNvSpPr/>
                <p:nvPr/>
              </p:nvSpPr>
              <p:spPr>
                <a:xfrm>
                  <a:off x="7902825" y="2899465"/>
                  <a:ext cx="235673" cy="305414"/>
                </a:xfrm>
                <a:custGeom>
                  <a:avLst/>
                  <a:gdLst/>
                  <a:ahLst/>
                  <a:cxnLst/>
                  <a:rect l="l" t="t" r="r" b="b"/>
                  <a:pathLst>
                    <a:path w="20664" h="26779" extrusionOk="0">
                      <a:moveTo>
                        <a:pt x="0" y="1"/>
                      </a:moveTo>
                      <a:lnTo>
                        <a:pt x="0" y="16427"/>
                      </a:lnTo>
                      <a:cubicBezTo>
                        <a:pt x="0" y="22143"/>
                        <a:pt x="4596" y="26739"/>
                        <a:pt x="10312" y="26779"/>
                      </a:cubicBezTo>
                      <a:cubicBezTo>
                        <a:pt x="16027" y="26779"/>
                        <a:pt x="20623" y="22143"/>
                        <a:pt x="20663" y="16427"/>
                      </a:cubicBezTo>
                      <a:lnTo>
                        <a:pt x="20663" y="1"/>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8"/>
                <p:cNvSpPr/>
                <p:nvPr/>
              </p:nvSpPr>
              <p:spPr>
                <a:xfrm>
                  <a:off x="7902825" y="2961462"/>
                  <a:ext cx="235673" cy="157332"/>
                </a:xfrm>
                <a:custGeom>
                  <a:avLst/>
                  <a:gdLst/>
                  <a:ahLst/>
                  <a:cxnLst/>
                  <a:rect l="l" t="t" r="r" b="b"/>
                  <a:pathLst>
                    <a:path w="20664" h="13795" extrusionOk="0">
                      <a:moveTo>
                        <a:pt x="0" y="0"/>
                      </a:moveTo>
                      <a:lnTo>
                        <a:pt x="0" y="10232"/>
                      </a:lnTo>
                      <a:cubicBezTo>
                        <a:pt x="3162" y="12603"/>
                        <a:pt x="6919" y="13795"/>
                        <a:pt x="10686" y="13795"/>
                      </a:cubicBezTo>
                      <a:cubicBezTo>
                        <a:pt x="14156" y="13795"/>
                        <a:pt x="17635" y="12783"/>
                        <a:pt x="20663" y="10751"/>
                      </a:cubicBezTo>
                      <a:lnTo>
                        <a:pt x="20663" y="0"/>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7743281" y="3115532"/>
                  <a:ext cx="553850" cy="271679"/>
                </a:xfrm>
                <a:custGeom>
                  <a:avLst/>
                  <a:gdLst/>
                  <a:ahLst/>
                  <a:cxnLst/>
                  <a:rect l="l" t="t" r="r" b="b"/>
                  <a:pathLst>
                    <a:path w="48562" h="23821" extrusionOk="0">
                      <a:moveTo>
                        <a:pt x="8873" y="0"/>
                      </a:moveTo>
                      <a:cubicBezTo>
                        <a:pt x="120" y="3677"/>
                        <a:pt x="1" y="11831"/>
                        <a:pt x="1" y="23821"/>
                      </a:cubicBezTo>
                      <a:lnTo>
                        <a:pt x="8873" y="23821"/>
                      </a:lnTo>
                      <a:lnTo>
                        <a:pt x="8873" y="19824"/>
                      </a:lnTo>
                      <a:lnTo>
                        <a:pt x="39728" y="19824"/>
                      </a:lnTo>
                      <a:lnTo>
                        <a:pt x="39728" y="23821"/>
                      </a:lnTo>
                      <a:lnTo>
                        <a:pt x="48561" y="23821"/>
                      </a:lnTo>
                      <a:cubicBezTo>
                        <a:pt x="48561" y="11831"/>
                        <a:pt x="48481" y="3677"/>
                        <a:pt x="39728" y="0"/>
                      </a:cubicBezTo>
                      <a:lnTo>
                        <a:pt x="39728" y="14069"/>
                      </a:lnTo>
                      <a:lnTo>
                        <a:pt x="8873" y="14069"/>
                      </a:lnTo>
                      <a:lnTo>
                        <a:pt x="8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521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8"/>
                <p:cNvSpPr/>
                <p:nvPr/>
              </p:nvSpPr>
              <p:spPr>
                <a:xfrm>
                  <a:off x="7968611" y="2852621"/>
                  <a:ext cx="95455" cy="43832"/>
                </a:xfrm>
                <a:custGeom>
                  <a:avLst/>
                  <a:gdLst/>
                  <a:ahLst/>
                  <a:cxnLst/>
                  <a:rect l="l" t="t" r="r" b="b"/>
                  <a:pathLst>
                    <a:path w="10792" h="4957" extrusionOk="0">
                      <a:moveTo>
                        <a:pt x="5396" y="0"/>
                      </a:moveTo>
                      <a:cubicBezTo>
                        <a:pt x="2438" y="0"/>
                        <a:pt x="0" y="1599"/>
                        <a:pt x="0" y="3517"/>
                      </a:cubicBezTo>
                      <a:cubicBezTo>
                        <a:pt x="0" y="4477"/>
                        <a:pt x="2698" y="4956"/>
                        <a:pt x="5396" y="4956"/>
                      </a:cubicBezTo>
                      <a:cubicBezTo>
                        <a:pt x="8094" y="4956"/>
                        <a:pt x="10792" y="4477"/>
                        <a:pt x="10792" y="3517"/>
                      </a:cubicBezTo>
                      <a:cubicBezTo>
                        <a:pt x="10792" y="1599"/>
                        <a:pt x="8394" y="0"/>
                        <a:pt x="5396"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8"/>
                <p:cNvSpPr/>
                <p:nvPr/>
              </p:nvSpPr>
              <p:spPr>
                <a:xfrm>
                  <a:off x="7985928" y="2837776"/>
                  <a:ext cx="61172" cy="42948"/>
                </a:xfrm>
                <a:custGeom>
                  <a:avLst/>
                  <a:gdLst/>
                  <a:ahLst/>
                  <a:cxnLst/>
                  <a:rect l="l" t="t" r="r" b="b"/>
                  <a:pathLst>
                    <a:path w="6916" h="4857" extrusionOk="0">
                      <a:moveTo>
                        <a:pt x="3438" y="1"/>
                      </a:moveTo>
                      <a:cubicBezTo>
                        <a:pt x="1560" y="1"/>
                        <a:pt x="1" y="1559"/>
                        <a:pt x="1" y="3478"/>
                      </a:cubicBezTo>
                      <a:cubicBezTo>
                        <a:pt x="1" y="4397"/>
                        <a:pt x="1729" y="4857"/>
                        <a:pt x="3458" y="4857"/>
                      </a:cubicBezTo>
                      <a:cubicBezTo>
                        <a:pt x="5187" y="4857"/>
                        <a:pt x="6915" y="4397"/>
                        <a:pt x="6915" y="3478"/>
                      </a:cubicBezTo>
                      <a:cubicBezTo>
                        <a:pt x="6915" y="1559"/>
                        <a:pt x="5357" y="1"/>
                        <a:pt x="343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8158081" y="2847321"/>
                  <a:ext cx="200580" cy="176515"/>
                </a:xfrm>
                <a:custGeom>
                  <a:avLst/>
                  <a:gdLst/>
                  <a:ahLst/>
                  <a:cxnLst/>
                  <a:rect l="l" t="t" r="r" b="b"/>
                  <a:pathLst>
                    <a:path w="17587" h="15477" extrusionOk="0">
                      <a:moveTo>
                        <a:pt x="8805" y="0"/>
                      </a:moveTo>
                      <a:cubicBezTo>
                        <a:pt x="5762" y="0"/>
                        <a:pt x="2879" y="1781"/>
                        <a:pt x="1640" y="4772"/>
                      </a:cubicBezTo>
                      <a:cubicBezTo>
                        <a:pt x="1" y="8729"/>
                        <a:pt x="1879" y="13246"/>
                        <a:pt x="5836" y="14884"/>
                      </a:cubicBezTo>
                      <a:cubicBezTo>
                        <a:pt x="6807" y="15286"/>
                        <a:pt x="7811" y="15476"/>
                        <a:pt x="8798" y="15476"/>
                      </a:cubicBezTo>
                      <a:cubicBezTo>
                        <a:pt x="11835" y="15476"/>
                        <a:pt x="14711" y="13674"/>
                        <a:pt x="15948" y="10688"/>
                      </a:cubicBezTo>
                      <a:cubicBezTo>
                        <a:pt x="17587" y="6731"/>
                        <a:pt x="15708" y="2215"/>
                        <a:pt x="11751" y="576"/>
                      </a:cubicBezTo>
                      <a:cubicBezTo>
                        <a:pt x="10786" y="186"/>
                        <a:pt x="9787" y="0"/>
                        <a:pt x="880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8224640" y="2885151"/>
                  <a:ext cx="60173" cy="59910"/>
                </a:xfrm>
                <a:custGeom>
                  <a:avLst/>
                  <a:gdLst/>
                  <a:ahLst/>
                  <a:cxnLst/>
                  <a:rect l="l" t="t" r="r" b="b"/>
                  <a:pathLst>
                    <a:path w="5276" h="5253" extrusionOk="0">
                      <a:moveTo>
                        <a:pt x="4447" y="1"/>
                      </a:moveTo>
                      <a:cubicBezTo>
                        <a:pt x="4027" y="1"/>
                        <a:pt x="3605" y="73"/>
                        <a:pt x="3198" y="216"/>
                      </a:cubicBezTo>
                      <a:cubicBezTo>
                        <a:pt x="2518" y="456"/>
                        <a:pt x="1879" y="816"/>
                        <a:pt x="1399" y="1336"/>
                      </a:cubicBezTo>
                      <a:cubicBezTo>
                        <a:pt x="880" y="1855"/>
                        <a:pt x="480" y="2495"/>
                        <a:pt x="280" y="3174"/>
                      </a:cubicBezTo>
                      <a:cubicBezTo>
                        <a:pt x="40" y="3853"/>
                        <a:pt x="0" y="4573"/>
                        <a:pt x="120" y="5252"/>
                      </a:cubicBezTo>
                      <a:cubicBezTo>
                        <a:pt x="280" y="4613"/>
                        <a:pt x="520" y="3973"/>
                        <a:pt x="800" y="3374"/>
                      </a:cubicBezTo>
                      <a:cubicBezTo>
                        <a:pt x="1399" y="2255"/>
                        <a:pt x="2318" y="1336"/>
                        <a:pt x="3437" y="776"/>
                      </a:cubicBezTo>
                      <a:cubicBezTo>
                        <a:pt x="3997" y="456"/>
                        <a:pt x="4636" y="256"/>
                        <a:pt x="5276" y="97"/>
                      </a:cubicBezTo>
                      <a:cubicBezTo>
                        <a:pt x="5004" y="33"/>
                        <a:pt x="4726" y="1"/>
                        <a:pt x="4447"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7677189" y="2847344"/>
                  <a:ext cx="194193" cy="176276"/>
                </a:xfrm>
                <a:custGeom>
                  <a:avLst/>
                  <a:gdLst/>
                  <a:ahLst/>
                  <a:cxnLst/>
                  <a:rect l="l" t="t" r="r" b="b"/>
                  <a:pathLst>
                    <a:path w="17027" h="15456" extrusionOk="0">
                      <a:moveTo>
                        <a:pt x="8515" y="0"/>
                      </a:moveTo>
                      <a:cubicBezTo>
                        <a:pt x="5017" y="0"/>
                        <a:pt x="1854" y="2415"/>
                        <a:pt x="999" y="5969"/>
                      </a:cubicBezTo>
                      <a:cubicBezTo>
                        <a:pt x="0" y="10126"/>
                        <a:pt x="2598" y="14283"/>
                        <a:pt x="6755" y="15242"/>
                      </a:cubicBezTo>
                      <a:cubicBezTo>
                        <a:pt x="7357" y="15387"/>
                        <a:pt x="7959" y="15456"/>
                        <a:pt x="8551" y="15456"/>
                      </a:cubicBezTo>
                      <a:cubicBezTo>
                        <a:pt x="12048" y="15456"/>
                        <a:pt x="15207" y="13041"/>
                        <a:pt x="16027" y="9487"/>
                      </a:cubicBezTo>
                      <a:cubicBezTo>
                        <a:pt x="17026" y="5370"/>
                        <a:pt x="14469" y="1173"/>
                        <a:pt x="10312" y="214"/>
                      </a:cubicBezTo>
                      <a:cubicBezTo>
                        <a:pt x="9710" y="69"/>
                        <a:pt x="9108" y="0"/>
                        <a:pt x="851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7747843" y="2885151"/>
                  <a:ext cx="60629" cy="59910"/>
                </a:xfrm>
                <a:custGeom>
                  <a:avLst/>
                  <a:gdLst/>
                  <a:ahLst/>
                  <a:cxnLst/>
                  <a:rect l="l" t="t" r="r" b="b"/>
                  <a:pathLst>
                    <a:path w="5316" h="5253" extrusionOk="0">
                      <a:moveTo>
                        <a:pt x="858" y="1"/>
                      </a:moveTo>
                      <a:cubicBezTo>
                        <a:pt x="576" y="1"/>
                        <a:pt x="288" y="33"/>
                        <a:pt x="0" y="97"/>
                      </a:cubicBezTo>
                      <a:cubicBezTo>
                        <a:pt x="640" y="256"/>
                        <a:pt x="1279" y="456"/>
                        <a:pt x="1879" y="776"/>
                      </a:cubicBezTo>
                      <a:cubicBezTo>
                        <a:pt x="2998" y="1336"/>
                        <a:pt x="3917" y="2255"/>
                        <a:pt x="4517" y="3374"/>
                      </a:cubicBezTo>
                      <a:cubicBezTo>
                        <a:pt x="4796" y="3973"/>
                        <a:pt x="5036" y="4613"/>
                        <a:pt x="5156" y="5252"/>
                      </a:cubicBezTo>
                      <a:cubicBezTo>
                        <a:pt x="5316" y="4573"/>
                        <a:pt x="5276" y="3853"/>
                        <a:pt x="5036" y="3174"/>
                      </a:cubicBezTo>
                      <a:cubicBezTo>
                        <a:pt x="4796" y="2495"/>
                        <a:pt x="4437" y="1855"/>
                        <a:pt x="3917" y="1336"/>
                      </a:cubicBezTo>
                      <a:cubicBezTo>
                        <a:pt x="3397" y="816"/>
                        <a:pt x="2758" y="456"/>
                        <a:pt x="2079" y="216"/>
                      </a:cubicBezTo>
                      <a:cubicBezTo>
                        <a:pt x="1695" y="73"/>
                        <a:pt x="1282" y="1"/>
                        <a:pt x="85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7911938" y="2836110"/>
                  <a:ext cx="20073" cy="45130"/>
                </a:xfrm>
                <a:custGeom>
                  <a:avLst/>
                  <a:gdLst/>
                  <a:ahLst/>
                  <a:cxnLst/>
                  <a:rect l="l" t="t" r="r" b="b"/>
                  <a:pathLst>
                    <a:path w="1760" h="3957" extrusionOk="0">
                      <a:moveTo>
                        <a:pt x="880" y="0"/>
                      </a:moveTo>
                      <a:cubicBezTo>
                        <a:pt x="400" y="0"/>
                        <a:pt x="1" y="360"/>
                        <a:pt x="1" y="879"/>
                      </a:cubicBezTo>
                      <a:lnTo>
                        <a:pt x="1" y="3118"/>
                      </a:lnTo>
                      <a:cubicBezTo>
                        <a:pt x="1" y="3597"/>
                        <a:pt x="400" y="3957"/>
                        <a:pt x="880" y="3957"/>
                      </a:cubicBezTo>
                      <a:cubicBezTo>
                        <a:pt x="1359" y="3957"/>
                        <a:pt x="1759" y="3597"/>
                        <a:pt x="1759" y="3118"/>
                      </a:cubicBezTo>
                      <a:lnTo>
                        <a:pt x="1759" y="879"/>
                      </a:lnTo>
                      <a:cubicBezTo>
                        <a:pt x="1759" y="360"/>
                        <a:pt x="1359" y="0"/>
                        <a:pt x="880"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8101113" y="2836110"/>
                  <a:ext cx="20061" cy="45130"/>
                </a:xfrm>
                <a:custGeom>
                  <a:avLst/>
                  <a:gdLst/>
                  <a:ahLst/>
                  <a:cxnLst/>
                  <a:rect l="l" t="t" r="r" b="b"/>
                  <a:pathLst>
                    <a:path w="1759" h="3957" extrusionOk="0">
                      <a:moveTo>
                        <a:pt x="879" y="0"/>
                      </a:moveTo>
                      <a:cubicBezTo>
                        <a:pt x="400" y="0"/>
                        <a:pt x="0" y="360"/>
                        <a:pt x="0" y="879"/>
                      </a:cubicBezTo>
                      <a:lnTo>
                        <a:pt x="0" y="3118"/>
                      </a:lnTo>
                      <a:cubicBezTo>
                        <a:pt x="0" y="3597"/>
                        <a:pt x="400" y="3957"/>
                        <a:pt x="879" y="3957"/>
                      </a:cubicBezTo>
                      <a:cubicBezTo>
                        <a:pt x="1359" y="3957"/>
                        <a:pt x="1759" y="3597"/>
                        <a:pt x="1759" y="3118"/>
                      </a:cubicBezTo>
                      <a:lnTo>
                        <a:pt x="1759" y="879"/>
                      </a:lnTo>
                      <a:cubicBezTo>
                        <a:pt x="1759" y="400"/>
                        <a:pt x="1359" y="0"/>
                        <a:pt x="87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7784761" y="2470990"/>
                  <a:ext cx="462222" cy="427573"/>
                </a:xfrm>
                <a:custGeom>
                  <a:avLst/>
                  <a:gdLst/>
                  <a:ahLst/>
                  <a:cxnLst/>
                  <a:rect l="l" t="t" r="r" b="b"/>
                  <a:pathLst>
                    <a:path w="40528" h="37490" extrusionOk="0">
                      <a:moveTo>
                        <a:pt x="3957" y="0"/>
                      </a:moveTo>
                      <a:lnTo>
                        <a:pt x="3957" y="320"/>
                      </a:lnTo>
                      <a:lnTo>
                        <a:pt x="81" y="320"/>
                      </a:lnTo>
                      <a:lnTo>
                        <a:pt x="81" y="34132"/>
                      </a:lnTo>
                      <a:cubicBezTo>
                        <a:pt x="1" y="35971"/>
                        <a:pt x="1479" y="37490"/>
                        <a:pt x="3318" y="37490"/>
                      </a:cubicBezTo>
                      <a:cubicBezTo>
                        <a:pt x="5116" y="37490"/>
                        <a:pt x="6595" y="35971"/>
                        <a:pt x="6515" y="34132"/>
                      </a:cubicBezTo>
                      <a:lnTo>
                        <a:pt x="6515" y="24300"/>
                      </a:lnTo>
                      <a:cubicBezTo>
                        <a:pt x="8448" y="25892"/>
                        <a:pt x="10795" y="26675"/>
                        <a:pt x="13133" y="26675"/>
                      </a:cubicBezTo>
                      <a:cubicBezTo>
                        <a:pt x="15725" y="26675"/>
                        <a:pt x="18308" y="25712"/>
                        <a:pt x="20304" y="23821"/>
                      </a:cubicBezTo>
                      <a:cubicBezTo>
                        <a:pt x="22322" y="25712"/>
                        <a:pt x="24914" y="26675"/>
                        <a:pt x="27511" y="26675"/>
                      </a:cubicBezTo>
                      <a:cubicBezTo>
                        <a:pt x="29853" y="26675"/>
                        <a:pt x="32200" y="25892"/>
                        <a:pt x="34133" y="24300"/>
                      </a:cubicBezTo>
                      <a:lnTo>
                        <a:pt x="34133" y="34132"/>
                      </a:lnTo>
                      <a:cubicBezTo>
                        <a:pt x="34133" y="35931"/>
                        <a:pt x="35572" y="37370"/>
                        <a:pt x="37330" y="37370"/>
                      </a:cubicBezTo>
                      <a:cubicBezTo>
                        <a:pt x="39089" y="37370"/>
                        <a:pt x="40528" y="35931"/>
                        <a:pt x="40528" y="34132"/>
                      </a:cubicBezTo>
                      <a:lnTo>
                        <a:pt x="40528" y="320"/>
                      </a:lnTo>
                      <a:lnTo>
                        <a:pt x="36691" y="320"/>
                      </a:lnTo>
                      <a:lnTo>
                        <a:pt x="36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7974121" y="2946167"/>
                  <a:ext cx="61157" cy="61138"/>
                </a:xfrm>
                <a:custGeom>
                  <a:avLst/>
                  <a:gdLst/>
                  <a:ahLst/>
                  <a:cxnLst/>
                  <a:rect l="l" t="t" r="r" b="b"/>
                  <a:pathLst>
                    <a:path w="7395" h="7395" extrusionOk="0">
                      <a:moveTo>
                        <a:pt x="3718" y="0"/>
                      </a:moveTo>
                      <a:cubicBezTo>
                        <a:pt x="1640" y="0"/>
                        <a:pt x="1" y="1639"/>
                        <a:pt x="1" y="3717"/>
                      </a:cubicBezTo>
                      <a:cubicBezTo>
                        <a:pt x="1" y="5755"/>
                        <a:pt x="1640" y="7394"/>
                        <a:pt x="3718" y="7394"/>
                      </a:cubicBezTo>
                      <a:cubicBezTo>
                        <a:pt x="5756" y="7394"/>
                        <a:pt x="7395" y="5755"/>
                        <a:pt x="7395" y="3717"/>
                      </a:cubicBezTo>
                      <a:cubicBezTo>
                        <a:pt x="7395" y="1639"/>
                        <a:pt x="5756" y="0"/>
                        <a:pt x="3718"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7989435" y="2962375"/>
                  <a:ext cx="29174" cy="29185"/>
                </a:xfrm>
                <a:custGeom>
                  <a:avLst/>
                  <a:gdLst/>
                  <a:ahLst/>
                  <a:cxnLst/>
                  <a:rect l="l" t="t" r="r" b="b"/>
                  <a:pathLst>
                    <a:path w="2558" h="2559" extrusionOk="0">
                      <a:moveTo>
                        <a:pt x="1279" y="0"/>
                      </a:moveTo>
                      <a:cubicBezTo>
                        <a:pt x="560" y="0"/>
                        <a:pt x="0" y="560"/>
                        <a:pt x="0" y="1279"/>
                      </a:cubicBezTo>
                      <a:cubicBezTo>
                        <a:pt x="0" y="1998"/>
                        <a:pt x="560" y="2558"/>
                        <a:pt x="1279" y="2558"/>
                      </a:cubicBezTo>
                      <a:cubicBezTo>
                        <a:pt x="1998" y="2558"/>
                        <a:pt x="2558" y="1998"/>
                        <a:pt x="2558" y="1279"/>
                      </a:cubicBezTo>
                      <a:cubicBezTo>
                        <a:pt x="2558" y="560"/>
                        <a:pt x="1998" y="0"/>
                        <a:pt x="1279"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38"/>
              <p:cNvSpPr/>
              <p:nvPr/>
            </p:nvSpPr>
            <p:spPr>
              <a:xfrm>
                <a:off x="4291129" y="2816611"/>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Jambo!</a:t>
                </a:r>
                <a:endParaRPr/>
              </a:p>
            </p:txBody>
          </p:sp>
        </p:grpSp>
        <p:grpSp>
          <p:nvGrpSpPr>
            <p:cNvPr id="688" name="Google Shape;688;p38"/>
            <p:cNvGrpSpPr/>
            <p:nvPr/>
          </p:nvGrpSpPr>
          <p:grpSpPr>
            <a:xfrm>
              <a:off x="8038148" y="721628"/>
              <a:ext cx="764514" cy="1181390"/>
              <a:chOff x="4774615" y="1089052"/>
              <a:chExt cx="624399" cy="964873"/>
            </a:xfrm>
          </p:grpSpPr>
          <p:grpSp>
            <p:nvGrpSpPr>
              <p:cNvPr id="689" name="Google Shape;689;p38"/>
              <p:cNvGrpSpPr/>
              <p:nvPr/>
            </p:nvGrpSpPr>
            <p:grpSpPr>
              <a:xfrm>
                <a:off x="4848209" y="1394123"/>
                <a:ext cx="477211" cy="659802"/>
                <a:chOff x="7638902" y="3559731"/>
                <a:chExt cx="755319" cy="1044322"/>
              </a:xfrm>
            </p:grpSpPr>
            <p:sp>
              <p:nvSpPr>
                <p:cNvPr id="690" name="Google Shape;690;p38"/>
                <p:cNvSpPr/>
                <p:nvPr/>
              </p:nvSpPr>
              <p:spPr>
                <a:xfrm>
                  <a:off x="7638902" y="4239834"/>
                  <a:ext cx="676910" cy="364219"/>
                </a:xfrm>
                <a:custGeom>
                  <a:avLst/>
                  <a:gdLst/>
                  <a:ahLst/>
                  <a:cxnLst/>
                  <a:rect l="l" t="t" r="r" b="b"/>
                  <a:pathLst>
                    <a:path w="59352" h="31935" extrusionOk="0">
                      <a:moveTo>
                        <a:pt x="29656" y="0"/>
                      </a:moveTo>
                      <a:cubicBezTo>
                        <a:pt x="200" y="0"/>
                        <a:pt x="0" y="14309"/>
                        <a:pt x="0" y="31934"/>
                      </a:cubicBezTo>
                      <a:lnTo>
                        <a:pt x="59352" y="31934"/>
                      </a:lnTo>
                      <a:cubicBezTo>
                        <a:pt x="59352" y="14309"/>
                        <a:pt x="59152" y="0"/>
                        <a:pt x="29656"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7767436" y="3691470"/>
                  <a:ext cx="419373" cy="527858"/>
                </a:xfrm>
                <a:custGeom>
                  <a:avLst/>
                  <a:gdLst/>
                  <a:ahLst/>
                  <a:cxnLst/>
                  <a:rect l="l" t="t" r="r" b="b"/>
                  <a:pathLst>
                    <a:path w="36771" h="46283" extrusionOk="0">
                      <a:moveTo>
                        <a:pt x="18386" y="0"/>
                      </a:moveTo>
                      <a:cubicBezTo>
                        <a:pt x="8234" y="0"/>
                        <a:pt x="1" y="10352"/>
                        <a:pt x="1" y="23142"/>
                      </a:cubicBezTo>
                      <a:cubicBezTo>
                        <a:pt x="1" y="35931"/>
                        <a:pt x="8234" y="46283"/>
                        <a:pt x="18386" y="46283"/>
                      </a:cubicBezTo>
                      <a:cubicBezTo>
                        <a:pt x="28538" y="46283"/>
                        <a:pt x="36771" y="35931"/>
                        <a:pt x="36771" y="23142"/>
                      </a:cubicBezTo>
                      <a:cubicBezTo>
                        <a:pt x="36771" y="10352"/>
                        <a:pt x="28538" y="0"/>
                        <a:pt x="18386"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7646646" y="3948015"/>
                  <a:ext cx="170950" cy="158917"/>
                </a:xfrm>
                <a:custGeom>
                  <a:avLst/>
                  <a:gdLst/>
                  <a:ahLst/>
                  <a:cxnLst/>
                  <a:rect l="l" t="t" r="r" b="b"/>
                  <a:pathLst>
                    <a:path w="14989" h="13934" extrusionOk="0">
                      <a:moveTo>
                        <a:pt x="7487" y="1"/>
                      </a:moveTo>
                      <a:cubicBezTo>
                        <a:pt x="4121" y="1"/>
                        <a:pt x="1141" y="2418"/>
                        <a:pt x="600" y="5843"/>
                      </a:cubicBezTo>
                      <a:cubicBezTo>
                        <a:pt x="0" y="9640"/>
                        <a:pt x="2558" y="13237"/>
                        <a:pt x="6355" y="13837"/>
                      </a:cubicBezTo>
                      <a:cubicBezTo>
                        <a:pt x="6743" y="13902"/>
                        <a:pt x="7128" y="13934"/>
                        <a:pt x="7508" y="13934"/>
                      </a:cubicBezTo>
                      <a:cubicBezTo>
                        <a:pt x="10855" y="13934"/>
                        <a:pt x="13810" y="11491"/>
                        <a:pt x="14349" y="8082"/>
                      </a:cubicBezTo>
                      <a:cubicBezTo>
                        <a:pt x="14988" y="4285"/>
                        <a:pt x="12390" y="728"/>
                        <a:pt x="8593" y="88"/>
                      </a:cubicBezTo>
                      <a:cubicBezTo>
                        <a:pt x="8222" y="29"/>
                        <a:pt x="7852" y="1"/>
                        <a:pt x="7487"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7707731" y="3982492"/>
                  <a:ext cx="57915" cy="53592"/>
                </a:xfrm>
                <a:custGeom>
                  <a:avLst/>
                  <a:gdLst/>
                  <a:ahLst/>
                  <a:cxnLst/>
                  <a:rect l="l" t="t" r="r" b="b"/>
                  <a:pathLst>
                    <a:path w="5078" h="4699" extrusionOk="0">
                      <a:moveTo>
                        <a:pt x="716" y="0"/>
                      </a:moveTo>
                      <a:cubicBezTo>
                        <a:pt x="481" y="0"/>
                        <a:pt x="242" y="21"/>
                        <a:pt x="0" y="63"/>
                      </a:cubicBezTo>
                      <a:cubicBezTo>
                        <a:pt x="600" y="183"/>
                        <a:pt x="1159" y="382"/>
                        <a:pt x="1679" y="662"/>
                      </a:cubicBezTo>
                      <a:cubicBezTo>
                        <a:pt x="2718" y="1182"/>
                        <a:pt x="3557" y="1981"/>
                        <a:pt x="4077" y="3020"/>
                      </a:cubicBezTo>
                      <a:cubicBezTo>
                        <a:pt x="4317" y="3540"/>
                        <a:pt x="4516" y="4099"/>
                        <a:pt x="4676" y="4699"/>
                      </a:cubicBezTo>
                      <a:cubicBezTo>
                        <a:pt x="5077" y="2183"/>
                        <a:pt x="3150" y="0"/>
                        <a:pt x="716"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8134837" y="3948254"/>
                  <a:ext cx="175055" cy="158792"/>
                </a:xfrm>
                <a:custGeom>
                  <a:avLst/>
                  <a:gdLst/>
                  <a:ahLst/>
                  <a:cxnLst/>
                  <a:rect l="l" t="t" r="r" b="b"/>
                  <a:pathLst>
                    <a:path w="15349" h="13923" extrusionOk="0">
                      <a:moveTo>
                        <a:pt x="7682" y="1"/>
                      </a:moveTo>
                      <a:cubicBezTo>
                        <a:pt x="7152" y="1"/>
                        <a:pt x="6614" y="61"/>
                        <a:pt x="6076" y="187"/>
                      </a:cubicBezTo>
                      <a:cubicBezTo>
                        <a:pt x="2319" y="1066"/>
                        <a:pt x="1" y="4823"/>
                        <a:pt x="880" y="8540"/>
                      </a:cubicBezTo>
                      <a:cubicBezTo>
                        <a:pt x="1633" y="11759"/>
                        <a:pt x="4500" y="13922"/>
                        <a:pt x="7668" y="13922"/>
                      </a:cubicBezTo>
                      <a:cubicBezTo>
                        <a:pt x="8198" y="13922"/>
                        <a:pt x="8735" y="13862"/>
                        <a:pt x="9273" y="13736"/>
                      </a:cubicBezTo>
                      <a:cubicBezTo>
                        <a:pt x="13030" y="12857"/>
                        <a:pt x="15348" y="9100"/>
                        <a:pt x="14469" y="5343"/>
                      </a:cubicBezTo>
                      <a:cubicBezTo>
                        <a:pt x="13716" y="2158"/>
                        <a:pt x="10850" y="1"/>
                        <a:pt x="7682"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8188646" y="3982492"/>
                  <a:ext cx="57880" cy="53592"/>
                </a:xfrm>
                <a:custGeom>
                  <a:avLst/>
                  <a:gdLst/>
                  <a:ahLst/>
                  <a:cxnLst/>
                  <a:rect l="l" t="t" r="r" b="b"/>
                  <a:pathLst>
                    <a:path w="5075" h="4699" extrusionOk="0">
                      <a:moveTo>
                        <a:pt x="4359" y="0"/>
                      </a:moveTo>
                      <a:cubicBezTo>
                        <a:pt x="1925" y="0"/>
                        <a:pt x="1" y="2183"/>
                        <a:pt x="438" y="4699"/>
                      </a:cubicBezTo>
                      <a:cubicBezTo>
                        <a:pt x="558" y="4099"/>
                        <a:pt x="758" y="3540"/>
                        <a:pt x="998" y="3020"/>
                      </a:cubicBezTo>
                      <a:cubicBezTo>
                        <a:pt x="1278" y="2501"/>
                        <a:pt x="1597" y="2061"/>
                        <a:pt x="1997" y="1661"/>
                      </a:cubicBezTo>
                      <a:cubicBezTo>
                        <a:pt x="2437" y="1222"/>
                        <a:pt x="2876" y="902"/>
                        <a:pt x="3396" y="662"/>
                      </a:cubicBezTo>
                      <a:cubicBezTo>
                        <a:pt x="3916" y="382"/>
                        <a:pt x="4475" y="183"/>
                        <a:pt x="5075" y="63"/>
                      </a:cubicBezTo>
                      <a:cubicBezTo>
                        <a:pt x="4832" y="21"/>
                        <a:pt x="4593" y="0"/>
                        <a:pt x="4359"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7773367" y="3954481"/>
                  <a:ext cx="407523" cy="482739"/>
                </a:xfrm>
                <a:custGeom>
                  <a:avLst/>
                  <a:gdLst/>
                  <a:ahLst/>
                  <a:cxnLst/>
                  <a:rect l="l" t="t" r="r" b="b"/>
                  <a:pathLst>
                    <a:path w="35732" h="42327" extrusionOk="0">
                      <a:moveTo>
                        <a:pt x="17866" y="1"/>
                      </a:moveTo>
                      <a:cubicBezTo>
                        <a:pt x="7994" y="1"/>
                        <a:pt x="0" y="7994"/>
                        <a:pt x="0" y="17866"/>
                      </a:cubicBezTo>
                      <a:lnTo>
                        <a:pt x="0" y="24461"/>
                      </a:lnTo>
                      <a:cubicBezTo>
                        <a:pt x="0" y="34373"/>
                        <a:pt x="7994" y="42326"/>
                        <a:pt x="17866" y="42326"/>
                      </a:cubicBezTo>
                      <a:cubicBezTo>
                        <a:pt x="27738" y="42326"/>
                        <a:pt x="35731" y="34373"/>
                        <a:pt x="35731" y="24461"/>
                      </a:cubicBezTo>
                      <a:lnTo>
                        <a:pt x="35731" y="17866"/>
                      </a:lnTo>
                      <a:cubicBezTo>
                        <a:pt x="35731" y="7994"/>
                        <a:pt x="27738" y="1"/>
                        <a:pt x="17866"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7843565" y="3559731"/>
                  <a:ext cx="550656" cy="321370"/>
                </a:xfrm>
                <a:custGeom>
                  <a:avLst/>
                  <a:gdLst/>
                  <a:ahLst/>
                  <a:cxnLst/>
                  <a:rect l="l" t="t" r="r" b="b"/>
                  <a:pathLst>
                    <a:path w="48282" h="28178" extrusionOk="0">
                      <a:moveTo>
                        <a:pt x="14035" y="1"/>
                      </a:moveTo>
                      <a:cubicBezTo>
                        <a:pt x="6276" y="1"/>
                        <a:pt x="0" y="6300"/>
                        <a:pt x="0" y="14069"/>
                      </a:cubicBezTo>
                      <a:cubicBezTo>
                        <a:pt x="0" y="21863"/>
                        <a:pt x="6315" y="28178"/>
                        <a:pt x="14109" y="28178"/>
                      </a:cubicBezTo>
                      <a:lnTo>
                        <a:pt x="33733" y="28178"/>
                      </a:lnTo>
                      <a:cubicBezTo>
                        <a:pt x="41766" y="28178"/>
                        <a:pt x="48281" y="21663"/>
                        <a:pt x="48281" y="13630"/>
                      </a:cubicBezTo>
                      <a:lnTo>
                        <a:pt x="48281" y="1"/>
                      </a:lnTo>
                      <a:lnTo>
                        <a:pt x="14109" y="1"/>
                      </a:lnTo>
                      <a:cubicBezTo>
                        <a:pt x="14084" y="1"/>
                        <a:pt x="14060" y="1"/>
                        <a:pt x="14035"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7916044" y="4009636"/>
                  <a:ext cx="122170" cy="46510"/>
                </a:xfrm>
                <a:custGeom>
                  <a:avLst/>
                  <a:gdLst/>
                  <a:ahLst/>
                  <a:cxnLst/>
                  <a:rect l="l" t="t" r="r" b="b"/>
                  <a:pathLst>
                    <a:path w="10712" h="4078" extrusionOk="0">
                      <a:moveTo>
                        <a:pt x="0" y="1"/>
                      </a:moveTo>
                      <a:cubicBezTo>
                        <a:pt x="0" y="2239"/>
                        <a:pt x="1839" y="4077"/>
                        <a:pt x="4077" y="4077"/>
                      </a:cubicBezTo>
                      <a:lnTo>
                        <a:pt x="6635" y="4077"/>
                      </a:lnTo>
                      <a:cubicBezTo>
                        <a:pt x="8873" y="4037"/>
                        <a:pt x="10672" y="2239"/>
                        <a:pt x="10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7830324" y="3908861"/>
                  <a:ext cx="86188" cy="50764"/>
                </a:xfrm>
                <a:custGeom>
                  <a:avLst/>
                  <a:gdLst/>
                  <a:ahLst/>
                  <a:cxnLst/>
                  <a:rect l="l" t="t" r="r" b="b"/>
                  <a:pathLst>
                    <a:path w="7557" h="4451" extrusionOk="0">
                      <a:moveTo>
                        <a:pt x="2047" y="1"/>
                      </a:moveTo>
                      <a:cubicBezTo>
                        <a:pt x="0" y="1"/>
                        <a:pt x="0" y="3125"/>
                        <a:pt x="2047" y="3125"/>
                      </a:cubicBezTo>
                      <a:cubicBezTo>
                        <a:pt x="2084" y="3125"/>
                        <a:pt x="2122" y="3123"/>
                        <a:pt x="2161" y="3121"/>
                      </a:cubicBezTo>
                      <a:lnTo>
                        <a:pt x="3000" y="3121"/>
                      </a:lnTo>
                      <a:lnTo>
                        <a:pt x="3000" y="3641"/>
                      </a:lnTo>
                      <a:cubicBezTo>
                        <a:pt x="3040" y="4181"/>
                        <a:pt x="3460" y="4450"/>
                        <a:pt x="3879" y="4450"/>
                      </a:cubicBezTo>
                      <a:cubicBezTo>
                        <a:pt x="4299" y="4450"/>
                        <a:pt x="4719" y="4181"/>
                        <a:pt x="4758" y="3641"/>
                      </a:cubicBezTo>
                      <a:lnTo>
                        <a:pt x="4758" y="3121"/>
                      </a:lnTo>
                      <a:lnTo>
                        <a:pt x="5598" y="3121"/>
                      </a:lnTo>
                      <a:cubicBezTo>
                        <a:pt x="7556" y="3001"/>
                        <a:pt x="7556" y="124"/>
                        <a:pt x="5598" y="4"/>
                      </a:cubicBezTo>
                      <a:lnTo>
                        <a:pt x="2161" y="4"/>
                      </a:lnTo>
                      <a:cubicBezTo>
                        <a:pt x="2122" y="2"/>
                        <a:pt x="2084" y="1"/>
                        <a:pt x="2047"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8035887" y="3908861"/>
                  <a:ext cx="85743" cy="50764"/>
                </a:xfrm>
                <a:custGeom>
                  <a:avLst/>
                  <a:gdLst/>
                  <a:ahLst/>
                  <a:cxnLst/>
                  <a:rect l="l" t="t" r="r" b="b"/>
                  <a:pathLst>
                    <a:path w="7518" h="4451" extrusionOk="0">
                      <a:moveTo>
                        <a:pt x="2010" y="1"/>
                      </a:moveTo>
                      <a:cubicBezTo>
                        <a:pt x="1" y="1"/>
                        <a:pt x="1" y="3125"/>
                        <a:pt x="2010" y="3125"/>
                      </a:cubicBezTo>
                      <a:cubicBezTo>
                        <a:pt x="2047" y="3125"/>
                        <a:pt x="2084" y="3123"/>
                        <a:pt x="2122" y="3121"/>
                      </a:cubicBezTo>
                      <a:lnTo>
                        <a:pt x="2961" y="3121"/>
                      </a:lnTo>
                      <a:lnTo>
                        <a:pt x="2961" y="3641"/>
                      </a:lnTo>
                      <a:cubicBezTo>
                        <a:pt x="3001" y="4181"/>
                        <a:pt x="3421" y="4450"/>
                        <a:pt x="3841" y="4450"/>
                      </a:cubicBezTo>
                      <a:cubicBezTo>
                        <a:pt x="4260" y="4450"/>
                        <a:pt x="4680" y="4181"/>
                        <a:pt x="4720" y="3641"/>
                      </a:cubicBezTo>
                      <a:lnTo>
                        <a:pt x="4720" y="3121"/>
                      </a:lnTo>
                      <a:lnTo>
                        <a:pt x="5559" y="3121"/>
                      </a:lnTo>
                      <a:cubicBezTo>
                        <a:pt x="7518" y="3001"/>
                        <a:pt x="7518" y="124"/>
                        <a:pt x="5599" y="4"/>
                      </a:cubicBezTo>
                      <a:lnTo>
                        <a:pt x="2122" y="4"/>
                      </a:lnTo>
                      <a:cubicBezTo>
                        <a:pt x="2084" y="2"/>
                        <a:pt x="2047" y="1"/>
                        <a:pt x="2010"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7922419" y="3932036"/>
                  <a:ext cx="109408" cy="49806"/>
                </a:xfrm>
                <a:custGeom>
                  <a:avLst/>
                  <a:gdLst/>
                  <a:ahLst/>
                  <a:cxnLst/>
                  <a:rect l="l" t="t" r="r" b="b"/>
                  <a:pathLst>
                    <a:path w="9593" h="4367" extrusionOk="0">
                      <a:moveTo>
                        <a:pt x="4797" y="0"/>
                      </a:moveTo>
                      <a:cubicBezTo>
                        <a:pt x="2399" y="0"/>
                        <a:pt x="1" y="430"/>
                        <a:pt x="1" y="1289"/>
                      </a:cubicBezTo>
                      <a:cubicBezTo>
                        <a:pt x="1" y="2968"/>
                        <a:pt x="2159" y="4367"/>
                        <a:pt x="4797" y="4367"/>
                      </a:cubicBezTo>
                      <a:cubicBezTo>
                        <a:pt x="7435" y="4367"/>
                        <a:pt x="9593" y="2968"/>
                        <a:pt x="9593" y="1289"/>
                      </a:cubicBezTo>
                      <a:cubicBezTo>
                        <a:pt x="9593" y="430"/>
                        <a:pt x="7195" y="0"/>
                        <a:pt x="4797"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38"/>
              <p:cNvSpPr/>
              <p:nvPr/>
            </p:nvSpPr>
            <p:spPr>
              <a:xfrm>
                <a:off x="4774615" y="1089052"/>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Salut!</a:t>
                </a:r>
                <a:endParaRPr/>
              </a:p>
            </p:txBody>
          </p:sp>
        </p:grpSp>
      </p:grpSp>
      <p:sp>
        <p:nvSpPr>
          <p:cNvPr id="703" name="Google Shape;703;p38"/>
          <p:cNvSpPr txBox="1">
            <a:spLocks noGrp="1"/>
          </p:cNvSpPr>
          <p:nvPr>
            <p:ph type="ctrTitle"/>
          </p:nvPr>
        </p:nvSpPr>
        <p:spPr>
          <a:xfrm>
            <a:off x="720000" y="1744100"/>
            <a:ext cx="5094000" cy="25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Oswald"/>
                <a:ea typeface="Oswald"/>
                <a:cs typeface="Oswald"/>
                <a:sym typeface="Oswald"/>
              </a:rPr>
              <a:t>Define &amp; Ideate</a:t>
            </a:r>
            <a:endParaRPr sz="5000" dirty="0">
              <a:latin typeface="Oswald"/>
              <a:ea typeface="Oswald"/>
              <a:cs typeface="Oswald"/>
              <a:sym typeface="Oswald"/>
            </a:endParaRPr>
          </a:p>
        </p:txBody>
      </p:sp>
      <p:sp>
        <p:nvSpPr>
          <p:cNvPr id="704" name="Google Shape;704;p38"/>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subTitle" idx="1"/>
          </p:nvPr>
        </p:nvSpPr>
        <p:spPr>
          <a:xfrm>
            <a:off x="720000" y="4285945"/>
            <a:ext cx="4435800" cy="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POVs, HMWs, Experience Prototypes</a:t>
            </a:r>
            <a:endParaRPr dirty="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55"/>
          <p:cNvSpPr txBox="1">
            <a:spLocks noGrp="1"/>
          </p:cNvSpPr>
          <p:nvPr>
            <p:ph type="title"/>
          </p:nvPr>
        </p:nvSpPr>
        <p:spPr>
          <a:xfrm>
            <a:off x="720000" y="2114518"/>
            <a:ext cx="3096900" cy="17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t>POVs and HMWs</a:t>
            </a:r>
            <a:endParaRPr sz="5000" dirty="0"/>
          </a:p>
        </p:txBody>
      </p:sp>
      <p:sp>
        <p:nvSpPr>
          <p:cNvPr id="1116" name="Google Shape;1116;p55"/>
          <p:cNvSpPr/>
          <p:nvPr/>
        </p:nvSpPr>
        <p:spPr>
          <a:xfrm flipH="1">
            <a:off x="36603" y="2249691"/>
            <a:ext cx="68239" cy="79678"/>
          </a:xfrm>
          <a:custGeom>
            <a:avLst/>
            <a:gdLst/>
            <a:ahLst/>
            <a:cxnLst/>
            <a:rect l="l" t="t" r="r" b="b"/>
            <a:pathLst>
              <a:path w="358" h="418" extrusionOk="0">
                <a:moveTo>
                  <a:pt x="215" y="1"/>
                </a:moveTo>
                <a:cubicBezTo>
                  <a:pt x="203" y="1"/>
                  <a:pt x="203" y="12"/>
                  <a:pt x="191" y="12"/>
                </a:cubicBezTo>
                <a:cubicBezTo>
                  <a:pt x="156" y="24"/>
                  <a:pt x="144" y="36"/>
                  <a:pt x="144" y="60"/>
                </a:cubicBezTo>
                <a:cubicBezTo>
                  <a:pt x="108" y="120"/>
                  <a:pt x="60" y="191"/>
                  <a:pt x="13" y="251"/>
                </a:cubicBezTo>
                <a:cubicBezTo>
                  <a:pt x="1" y="274"/>
                  <a:pt x="1" y="310"/>
                  <a:pt x="1" y="334"/>
                </a:cubicBezTo>
                <a:cubicBezTo>
                  <a:pt x="1" y="370"/>
                  <a:pt x="25" y="393"/>
                  <a:pt x="36" y="393"/>
                </a:cubicBezTo>
                <a:cubicBezTo>
                  <a:pt x="72" y="417"/>
                  <a:pt x="96" y="417"/>
                  <a:pt x="132" y="417"/>
                </a:cubicBezTo>
                <a:cubicBezTo>
                  <a:pt x="144" y="417"/>
                  <a:pt x="144" y="393"/>
                  <a:pt x="156" y="393"/>
                </a:cubicBezTo>
                <a:lnTo>
                  <a:pt x="203" y="358"/>
                </a:lnTo>
                <a:cubicBezTo>
                  <a:pt x="251" y="298"/>
                  <a:pt x="298" y="215"/>
                  <a:pt x="334" y="155"/>
                </a:cubicBezTo>
                <a:cubicBezTo>
                  <a:pt x="358" y="132"/>
                  <a:pt x="358" y="96"/>
                  <a:pt x="358" y="72"/>
                </a:cubicBezTo>
                <a:cubicBezTo>
                  <a:pt x="358" y="36"/>
                  <a:pt x="322" y="12"/>
                  <a:pt x="310" y="12"/>
                </a:cubicBezTo>
                <a:cubicBezTo>
                  <a:pt x="275" y="1"/>
                  <a:pt x="251"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838125" y="756502"/>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txBox="1">
            <a:spLocks noGrp="1"/>
          </p:cNvSpPr>
          <p:nvPr>
            <p:ph type="title" idx="2"/>
          </p:nvPr>
        </p:nvSpPr>
        <p:spPr>
          <a:xfrm>
            <a:off x="964425" y="1024714"/>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02</a:t>
            </a:r>
            <a:endParaRPr sz="4800"/>
          </a:p>
        </p:txBody>
      </p:sp>
      <p:grpSp>
        <p:nvGrpSpPr>
          <p:cNvPr id="1119" name="Google Shape;1119;p55"/>
          <p:cNvGrpSpPr/>
          <p:nvPr/>
        </p:nvGrpSpPr>
        <p:grpSpPr>
          <a:xfrm>
            <a:off x="4752738" y="540373"/>
            <a:ext cx="3486785" cy="4062768"/>
            <a:chOff x="4752738" y="540373"/>
            <a:chExt cx="3486785" cy="4062768"/>
          </a:xfrm>
        </p:grpSpPr>
        <p:grpSp>
          <p:nvGrpSpPr>
            <p:cNvPr id="1120" name="Google Shape;1120;p55"/>
            <p:cNvGrpSpPr/>
            <p:nvPr/>
          </p:nvGrpSpPr>
          <p:grpSpPr>
            <a:xfrm>
              <a:off x="4752738" y="918145"/>
              <a:ext cx="3486785" cy="3684997"/>
              <a:chOff x="7457471" y="2218780"/>
              <a:chExt cx="1105407" cy="1168431"/>
            </a:xfrm>
          </p:grpSpPr>
          <p:sp>
            <p:nvSpPr>
              <p:cNvPr id="1121" name="Google Shape;1121;p55"/>
              <p:cNvSpPr/>
              <p:nvPr/>
            </p:nvSpPr>
            <p:spPr>
              <a:xfrm>
                <a:off x="8247427" y="2220103"/>
                <a:ext cx="283996" cy="279616"/>
              </a:xfrm>
              <a:custGeom>
                <a:avLst/>
                <a:gdLst/>
                <a:ahLst/>
                <a:cxnLst/>
                <a:rect l="l" t="t" r="r" b="b"/>
                <a:pathLst>
                  <a:path w="24901" h="24517" extrusionOk="0">
                    <a:moveTo>
                      <a:pt x="13880" y="1"/>
                    </a:moveTo>
                    <a:cubicBezTo>
                      <a:pt x="13231" y="1"/>
                      <a:pt x="12585" y="189"/>
                      <a:pt x="12031" y="575"/>
                    </a:cubicBezTo>
                    <a:lnTo>
                      <a:pt x="11991" y="535"/>
                    </a:lnTo>
                    <a:lnTo>
                      <a:pt x="11591" y="935"/>
                    </a:lnTo>
                    <a:lnTo>
                      <a:pt x="9673" y="2734"/>
                    </a:lnTo>
                    <a:lnTo>
                      <a:pt x="1" y="12006"/>
                    </a:lnTo>
                    <a:lnTo>
                      <a:pt x="1359" y="13405"/>
                    </a:lnTo>
                    <a:lnTo>
                      <a:pt x="8793" y="6291"/>
                    </a:lnTo>
                    <a:lnTo>
                      <a:pt x="10072" y="7690"/>
                    </a:lnTo>
                    <a:lnTo>
                      <a:pt x="2678" y="14764"/>
                    </a:lnTo>
                    <a:lnTo>
                      <a:pt x="3997" y="16163"/>
                    </a:lnTo>
                    <a:lnTo>
                      <a:pt x="11431" y="9089"/>
                    </a:lnTo>
                    <a:lnTo>
                      <a:pt x="12750" y="10447"/>
                    </a:lnTo>
                    <a:lnTo>
                      <a:pt x="5316" y="17522"/>
                    </a:lnTo>
                    <a:lnTo>
                      <a:pt x="6675" y="18961"/>
                    </a:lnTo>
                    <a:lnTo>
                      <a:pt x="14069" y="11886"/>
                    </a:lnTo>
                    <a:lnTo>
                      <a:pt x="15388" y="13245"/>
                    </a:lnTo>
                    <a:lnTo>
                      <a:pt x="7954" y="20319"/>
                    </a:lnTo>
                    <a:lnTo>
                      <a:pt x="9313" y="21718"/>
                    </a:lnTo>
                    <a:lnTo>
                      <a:pt x="16747" y="14644"/>
                    </a:lnTo>
                    <a:lnTo>
                      <a:pt x="18026" y="16003"/>
                    </a:lnTo>
                    <a:lnTo>
                      <a:pt x="10632" y="23077"/>
                    </a:lnTo>
                    <a:lnTo>
                      <a:pt x="11951" y="24516"/>
                    </a:lnTo>
                    <a:lnTo>
                      <a:pt x="19385" y="17402"/>
                    </a:lnTo>
                    <a:lnTo>
                      <a:pt x="21823" y="15084"/>
                    </a:lnTo>
                    <a:lnTo>
                      <a:pt x="23941" y="13085"/>
                    </a:lnTo>
                    <a:lnTo>
                      <a:pt x="23901" y="13045"/>
                    </a:lnTo>
                    <a:cubicBezTo>
                      <a:pt x="24900" y="11726"/>
                      <a:pt x="24780" y="9888"/>
                      <a:pt x="23661" y="8689"/>
                    </a:cubicBezTo>
                    <a:lnTo>
                      <a:pt x="16347" y="1055"/>
                    </a:lnTo>
                    <a:cubicBezTo>
                      <a:pt x="15675" y="360"/>
                      <a:pt x="14775" y="1"/>
                      <a:pt x="13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7584192" y="2321927"/>
                <a:ext cx="863815" cy="863815"/>
              </a:xfrm>
              <a:custGeom>
                <a:avLst/>
                <a:gdLst/>
                <a:ahLst/>
                <a:cxnLst/>
                <a:rect l="l" t="t" r="r" b="b"/>
                <a:pathLst>
                  <a:path w="75740" h="75740" extrusionOk="0">
                    <a:moveTo>
                      <a:pt x="37890" y="1"/>
                    </a:moveTo>
                    <a:cubicBezTo>
                      <a:pt x="16947" y="1"/>
                      <a:pt x="1" y="16947"/>
                      <a:pt x="1" y="37850"/>
                    </a:cubicBezTo>
                    <a:cubicBezTo>
                      <a:pt x="1" y="58793"/>
                      <a:pt x="16947" y="75739"/>
                      <a:pt x="37890" y="75739"/>
                    </a:cubicBezTo>
                    <a:cubicBezTo>
                      <a:pt x="58793" y="75739"/>
                      <a:pt x="75739" y="58793"/>
                      <a:pt x="75739" y="37850"/>
                    </a:cubicBezTo>
                    <a:cubicBezTo>
                      <a:pt x="75739" y="16947"/>
                      <a:pt x="58793" y="1"/>
                      <a:pt x="3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7457471" y="2218780"/>
                <a:ext cx="1105407" cy="1015684"/>
              </a:xfrm>
              <a:custGeom>
                <a:avLst/>
                <a:gdLst/>
                <a:ahLst/>
                <a:cxnLst/>
                <a:rect l="l" t="t" r="r" b="b"/>
                <a:pathLst>
                  <a:path w="96923" h="89056" extrusionOk="0">
                    <a:moveTo>
                      <a:pt x="54183" y="1"/>
                    </a:moveTo>
                    <a:cubicBezTo>
                      <a:pt x="51311" y="1"/>
                      <a:pt x="48423" y="1174"/>
                      <a:pt x="46323" y="3609"/>
                    </a:cubicBezTo>
                    <a:cubicBezTo>
                      <a:pt x="44193" y="1392"/>
                      <a:pt x="41487" y="378"/>
                      <a:pt x="38824" y="378"/>
                    </a:cubicBezTo>
                    <a:cubicBezTo>
                      <a:pt x="34093" y="378"/>
                      <a:pt x="29495" y="3580"/>
                      <a:pt x="28498" y="8925"/>
                    </a:cubicBezTo>
                    <a:cubicBezTo>
                      <a:pt x="27076" y="8296"/>
                      <a:pt x="25634" y="8008"/>
                      <a:pt x="24238" y="8008"/>
                    </a:cubicBezTo>
                    <a:cubicBezTo>
                      <a:pt x="17827" y="8008"/>
                      <a:pt x="12370" y="14077"/>
                      <a:pt x="14109" y="21035"/>
                    </a:cubicBezTo>
                    <a:cubicBezTo>
                      <a:pt x="7275" y="22234"/>
                      <a:pt x="3478" y="29668"/>
                      <a:pt x="6556" y="35903"/>
                    </a:cubicBezTo>
                    <a:cubicBezTo>
                      <a:pt x="800" y="39540"/>
                      <a:pt x="1" y="47653"/>
                      <a:pt x="4957" y="52330"/>
                    </a:cubicBezTo>
                    <a:cubicBezTo>
                      <a:pt x="1040" y="57805"/>
                      <a:pt x="3278" y="65519"/>
                      <a:pt x="9513" y="68037"/>
                    </a:cubicBezTo>
                    <a:cubicBezTo>
                      <a:pt x="9313" y="68836"/>
                      <a:pt x="9233" y="69675"/>
                      <a:pt x="9233" y="70475"/>
                    </a:cubicBezTo>
                    <a:cubicBezTo>
                      <a:pt x="9233" y="75711"/>
                      <a:pt x="13070" y="80147"/>
                      <a:pt x="18266" y="80866"/>
                    </a:cubicBezTo>
                    <a:cubicBezTo>
                      <a:pt x="19526" y="85906"/>
                      <a:pt x="23961" y="88808"/>
                      <a:pt x="28487" y="88808"/>
                    </a:cubicBezTo>
                    <a:cubicBezTo>
                      <a:pt x="31283" y="88808"/>
                      <a:pt x="34114" y="87699"/>
                      <a:pt x="36251" y="85303"/>
                    </a:cubicBezTo>
                    <a:cubicBezTo>
                      <a:pt x="41847" y="79028"/>
                      <a:pt x="38170" y="69036"/>
                      <a:pt x="29817" y="67917"/>
                    </a:cubicBezTo>
                    <a:cubicBezTo>
                      <a:pt x="29017" y="64680"/>
                      <a:pt x="26739" y="62082"/>
                      <a:pt x="23662" y="60803"/>
                    </a:cubicBezTo>
                    <a:cubicBezTo>
                      <a:pt x="24541" y="57206"/>
                      <a:pt x="23422" y="53369"/>
                      <a:pt x="20744" y="50811"/>
                    </a:cubicBezTo>
                    <a:cubicBezTo>
                      <a:pt x="22942" y="47693"/>
                      <a:pt x="23262" y="43617"/>
                      <a:pt x="21583" y="40179"/>
                    </a:cubicBezTo>
                    <a:cubicBezTo>
                      <a:pt x="24621" y="38261"/>
                      <a:pt x="26459" y="34944"/>
                      <a:pt x="26459" y="31347"/>
                    </a:cubicBezTo>
                    <a:cubicBezTo>
                      <a:pt x="26459" y="30507"/>
                      <a:pt x="26380" y="29668"/>
                      <a:pt x="26180" y="28829"/>
                    </a:cubicBezTo>
                    <a:cubicBezTo>
                      <a:pt x="30416" y="28069"/>
                      <a:pt x="33773" y="24752"/>
                      <a:pt x="34613" y="20475"/>
                    </a:cubicBezTo>
                    <a:cubicBezTo>
                      <a:pt x="35974" y="21072"/>
                      <a:pt x="37412" y="21361"/>
                      <a:pt x="38835" y="21361"/>
                    </a:cubicBezTo>
                    <a:cubicBezTo>
                      <a:pt x="41797" y="21361"/>
                      <a:pt x="44698" y="20107"/>
                      <a:pt x="46723" y="17758"/>
                    </a:cubicBezTo>
                    <a:cubicBezTo>
                      <a:pt x="48751" y="19858"/>
                      <a:pt x="51493" y="20952"/>
                      <a:pt x="54263" y="20952"/>
                    </a:cubicBezTo>
                    <a:cubicBezTo>
                      <a:pt x="56079" y="20952"/>
                      <a:pt x="57906" y="20482"/>
                      <a:pt x="59552" y="19516"/>
                    </a:cubicBezTo>
                    <a:cubicBezTo>
                      <a:pt x="61231" y="22594"/>
                      <a:pt x="64389" y="24592"/>
                      <a:pt x="67906" y="24872"/>
                    </a:cubicBezTo>
                    <a:lnTo>
                      <a:pt x="67906" y="24992"/>
                    </a:lnTo>
                    <a:cubicBezTo>
                      <a:pt x="67906" y="29188"/>
                      <a:pt x="70384" y="32985"/>
                      <a:pt x="74261" y="34624"/>
                    </a:cubicBezTo>
                    <a:cubicBezTo>
                      <a:pt x="73981" y="35623"/>
                      <a:pt x="73821" y="36622"/>
                      <a:pt x="73821" y="37621"/>
                    </a:cubicBezTo>
                    <a:cubicBezTo>
                      <a:pt x="73821" y="40979"/>
                      <a:pt x="75420" y="44176"/>
                      <a:pt x="78177" y="46135"/>
                    </a:cubicBezTo>
                    <a:cubicBezTo>
                      <a:pt x="75260" y="49292"/>
                      <a:pt x="74580" y="53888"/>
                      <a:pt x="76459" y="57765"/>
                    </a:cubicBezTo>
                    <a:cubicBezTo>
                      <a:pt x="72822" y="59484"/>
                      <a:pt x="70544" y="63161"/>
                      <a:pt x="70544" y="67197"/>
                    </a:cubicBezTo>
                    <a:cubicBezTo>
                      <a:pt x="70544" y="67517"/>
                      <a:pt x="70544" y="67837"/>
                      <a:pt x="70584" y="68157"/>
                    </a:cubicBezTo>
                    <a:cubicBezTo>
                      <a:pt x="61591" y="69276"/>
                      <a:pt x="58154" y="80467"/>
                      <a:pt x="64948" y="86422"/>
                    </a:cubicBezTo>
                    <a:cubicBezTo>
                      <a:pt x="67022" y="88239"/>
                      <a:pt x="69452" y="89055"/>
                      <a:pt x="71829" y="89055"/>
                    </a:cubicBezTo>
                    <a:cubicBezTo>
                      <a:pt x="77241" y="89055"/>
                      <a:pt x="82374" y="84824"/>
                      <a:pt x="82374" y="78548"/>
                    </a:cubicBezTo>
                    <a:cubicBezTo>
                      <a:pt x="82374" y="78229"/>
                      <a:pt x="82374" y="77909"/>
                      <a:pt x="82334" y="77589"/>
                    </a:cubicBezTo>
                    <a:cubicBezTo>
                      <a:pt x="89448" y="76670"/>
                      <a:pt x="93565" y="69076"/>
                      <a:pt x="90407" y="62641"/>
                    </a:cubicBezTo>
                    <a:cubicBezTo>
                      <a:pt x="94044" y="60883"/>
                      <a:pt x="96363" y="57246"/>
                      <a:pt x="96363" y="53209"/>
                    </a:cubicBezTo>
                    <a:cubicBezTo>
                      <a:pt x="96363" y="49852"/>
                      <a:pt x="94764" y="46694"/>
                      <a:pt x="92006" y="44736"/>
                    </a:cubicBezTo>
                    <a:cubicBezTo>
                      <a:pt x="96922" y="39380"/>
                      <a:pt x="95044" y="30787"/>
                      <a:pt x="88369" y="27989"/>
                    </a:cubicBezTo>
                    <a:cubicBezTo>
                      <a:pt x="90327" y="21594"/>
                      <a:pt x="85851" y="15080"/>
                      <a:pt x="79177" y="14560"/>
                    </a:cubicBezTo>
                    <a:lnTo>
                      <a:pt x="79177" y="14440"/>
                    </a:lnTo>
                    <a:cubicBezTo>
                      <a:pt x="79177" y="8325"/>
                      <a:pt x="74158" y="3958"/>
                      <a:pt x="68709" y="3958"/>
                    </a:cubicBezTo>
                    <a:cubicBezTo>
                      <a:pt x="66928" y="3958"/>
                      <a:pt x="65102" y="4424"/>
                      <a:pt x="63389" y="5448"/>
                    </a:cubicBezTo>
                    <a:cubicBezTo>
                      <a:pt x="61425" y="1877"/>
                      <a:pt x="57816" y="1"/>
                      <a:pt x="54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7743737" y="3089552"/>
                <a:ext cx="553393" cy="297659"/>
              </a:xfrm>
              <a:custGeom>
                <a:avLst/>
                <a:gdLst/>
                <a:ahLst/>
                <a:cxnLst/>
                <a:rect l="l" t="t" r="r" b="b"/>
                <a:pathLst>
                  <a:path w="48522" h="26099" extrusionOk="0">
                    <a:moveTo>
                      <a:pt x="24261" y="0"/>
                    </a:moveTo>
                    <a:cubicBezTo>
                      <a:pt x="160" y="0"/>
                      <a:pt x="1" y="9233"/>
                      <a:pt x="1" y="26099"/>
                    </a:cubicBezTo>
                    <a:lnTo>
                      <a:pt x="48521" y="26099"/>
                    </a:lnTo>
                    <a:cubicBezTo>
                      <a:pt x="48521" y="9233"/>
                      <a:pt x="48361" y="0"/>
                      <a:pt x="24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7902825" y="2899465"/>
                <a:ext cx="235673" cy="305414"/>
              </a:xfrm>
              <a:custGeom>
                <a:avLst/>
                <a:gdLst/>
                <a:ahLst/>
                <a:cxnLst/>
                <a:rect l="l" t="t" r="r" b="b"/>
                <a:pathLst>
                  <a:path w="20664" h="26779" extrusionOk="0">
                    <a:moveTo>
                      <a:pt x="0" y="1"/>
                    </a:moveTo>
                    <a:lnTo>
                      <a:pt x="0" y="16427"/>
                    </a:lnTo>
                    <a:cubicBezTo>
                      <a:pt x="0" y="22143"/>
                      <a:pt x="4596" y="26739"/>
                      <a:pt x="10312" y="26779"/>
                    </a:cubicBezTo>
                    <a:cubicBezTo>
                      <a:pt x="16027" y="26779"/>
                      <a:pt x="20623" y="22143"/>
                      <a:pt x="20663" y="16427"/>
                    </a:cubicBezTo>
                    <a:lnTo>
                      <a:pt x="20663" y="1"/>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7902825" y="2961462"/>
                <a:ext cx="235673" cy="157332"/>
              </a:xfrm>
              <a:custGeom>
                <a:avLst/>
                <a:gdLst/>
                <a:ahLst/>
                <a:cxnLst/>
                <a:rect l="l" t="t" r="r" b="b"/>
                <a:pathLst>
                  <a:path w="20664" h="13795" extrusionOk="0">
                    <a:moveTo>
                      <a:pt x="0" y="0"/>
                    </a:moveTo>
                    <a:lnTo>
                      <a:pt x="0" y="10232"/>
                    </a:lnTo>
                    <a:cubicBezTo>
                      <a:pt x="3162" y="12603"/>
                      <a:pt x="6919" y="13795"/>
                      <a:pt x="10686" y="13795"/>
                    </a:cubicBezTo>
                    <a:cubicBezTo>
                      <a:pt x="14156" y="13795"/>
                      <a:pt x="17635" y="12783"/>
                      <a:pt x="20663" y="10751"/>
                    </a:cubicBezTo>
                    <a:lnTo>
                      <a:pt x="20663" y="0"/>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7743281" y="3115532"/>
                <a:ext cx="553850" cy="271679"/>
              </a:xfrm>
              <a:custGeom>
                <a:avLst/>
                <a:gdLst/>
                <a:ahLst/>
                <a:cxnLst/>
                <a:rect l="l" t="t" r="r" b="b"/>
                <a:pathLst>
                  <a:path w="48562" h="23821" extrusionOk="0">
                    <a:moveTo>
                      <a:pt x="8873" y="0"/>
                    </a:moveTo>
                    <a:cubicBezTo>
                      <a:pt x="120" y="3677"/>
                      <a:pt x="1" y="11831"/>
                      <a:pt x="1" y="23821"/>
                    </a:cubicBezTo>
                    <a:lnTo>
                      <a:pt x="8873" y="23821"/>
                    </a:lnTo>
                    <a:lnTo>
                      <a:pt x="8873" y="19824"/>
                    </a:lnTo>
                    <a:lnTo>
                      <a:pt x="39728" y="19824"/>
                    </a:lnTo>
                    <a:lnTo>
                      <a:pt x="39728" y="23821"/>
                    </a:lnTo>
                    <a:lnTo>
                      <a:pt x="48561" y="23821"/>
                    </a:lnTo>
                    <a:cubicBezTo>
                      <a:pt x="48561" y="11831"/>
                      <a:pt x="48481" y="3677"/>
                      <a:pt x="39728" y="0"/>
                    </a:cubicBezTo>
                    <a:lnTo>
                      <a:pt x="39728" y="14069"/>
                    </a:lnTo>
                    <a:lnTo>
                      <a:pt x="8873" y="14069"/>
                    </a:lnTo>
                    <a:lnTo>
                      <a:pt x="8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521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5"/>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5"/>
              <p:cNvSpPr/>
              <p:nvPr/>
            </p:nvSpPr>
            <p:spPr>
              <a:xfrm>
                <a:off x="7974159" y="2854298"/>
                <a:ext cx="84339" cy="38739"/>
              </a:xfrm>
              <a:custGeom>
                <a:avLst/>
                <a:gdLst/>
                <a:ahLst/>
                <a:cxnLst/>
                <a:rect l="l" t="t" r="r" b="b"/>
                <a:pathLst>
                  <a:path w="10792" h="4957" extrusionOk="0">
                    <a:moveTo>
                      <a:pt x="5396" y="0"/>
                    </a:moveTo>
                    <a:cubicBezTo>
                      <a:pt x="2438" y="0"/>
                      <a:pt x="0" y="1599"/>
                      <a:pt x="0" y="3517"/>
                    </a:cubicBezTo>
                    <a:cubicBezTo>
                      <a:pt x="0" y="4477"/>
                      <a:pt x="2698" y="4956"/>
                      <a:pt x="5396" y="4956"/>
                    </a:cubicBezTo>
                    <a:cubicBezTo>
                      <a:pt x="8094" y="4956"/>
                      <a:pt x="10792" y="4477"/>
                      <a:pt x="10792" y="3517"/>
                    </a:cubicBezTo>
                    <a:cubicBezTo>
                      <a:pt x="10792" y="1599"/>
                      <a:pt x="8394" y="0"/>
                      <a:pt x="5396"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7989460" y="2841176"/>
                <a:ext cx="54049" cy="37957"/>
              </a:xfrm>
              <a:custGeom>
                <a:avLst/>
                <a:gdLst/>
                <a:ahLst/>
                <a:cxnLst/>
                <a:rect l="l" t="t" r="r" b="b"/>
                <a:pathLst>
                  <a:path w="6916" h="4857" extrusionOk="0">
                    <a:moveTo>
                      <a:pt x="3438" y="1"/>
                    </a:moveTo>
                    <a:cubicBezTo>
                      <a:pt x="1560" y="1"/>
                      <a:pt x="1" y="1559"/>
                      <a:pt x="1" y="3478"/>
                    </a:cubicBezTo>
                    <a:cubicBezTo>
                      <a:pt x="1" y="4397"/>
                      <a:pt x="1729" y="4857"/>
                      <a:pt x="3458" y="4857"/>
                    </a:cubicBezTo>
                    <a:cubicBezTo>
                      <a:pt x="5187" y="4857"/>
                      <a:pt x="6915" y="4397"/>
                      <a:pt x="6915" y="3478"/>
                    </a:cubicBezTo>
                    <a:cubicBezTo>
                      <a:pt x="6915" y="1559"/>
                      <a:pt x="5357" y="1"/>
                      <a:pt x="343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8158081" y="2847321"/>
                <a:ext cx="200580" cy="176515"/>
              </a:xfrm>
              <a:custGeom>
                <a:avLst/>
                <a:gdLst/>
                <a:ahLst/>
                <a:cxnLst/>
                <a:rect l="l" t="t" r="r" b="b"/>
                <a:pathLst>
                  <a:path w="17587" h="15477" extrusionOk="0">
                    <a:moveTo>
                      <a:pt x="8805" y="0"/>
                    </a:moveTo>
                    <a:cubicBezTo>
                      <a:pt x="5762" y="0"/>
                      <a:pt x="2879" y="1781"/>
                      <a:pt x="1640" y="4772"/>
                    </a:cubicBezTo>
                    <a:cubicBezTo>
                      <a:pt x="1" y="8729"/>
                      <a:pt x="1879" y="13246"/>
                      <a:pt x="5836" y="14884"/>
                    </a:cubicBezTo>
                    <a:cubicBezTo>
                      <a:pt x="6807" y="15286"/>
                      <a:pt x="7811" y="15476"/>
                      <a:pt x="8798" y="15476"/>
                    </a:cubicBezTo>
                    <a:cubicBezTo>
                      <a:pt x="11835" y="15476"/>
                      <a:pt x="14711" y="13674"/>
                      <a:pt x="15948" y="10688"/>
                    </a:cubicBezTo>
                    <a:cubicBezTo>
                      <a:pt x="17587" y="6731"/>
                      <a:pt x="15708" y="2215"/>
                      <a:pt x="11751" y="576"/>
                    </a:cubicBezTo>
                    <a:cubicBezTo>
                      <a:pt x="10786" y="186"/>
                      <a:pt x="9787" y="0"/>
                      <a:pt x="880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8224640" y="2885151"/>
                <a:ext cx="60173" cy="59910"/>
              </a:xfrm>
              <a:custGeom>
                <a:avLst/>
                <a:gdLst/>
                <a:ahLst/>
                <a:cxnLst/>
                <a:rect l="l" t="t" r="r" b="b"/>
                <a:pathLst>
                  <a:path w="5276" h="5253" extrusionOk="0">
                    <a:moveTo>
                      <a:pt x="4447" y="1"/>
                    </a:moveTo>
                    <a:cubicBezTo>
                      <a:pt x="4027" y="1"/>
                      <a:pt x="3605" y="73"/>
                      <a:pt x="3198" y="216"/>
                    </a:cubicBezTo>
                    <a:cubicBezTo>
                      <a:pt x="2518" y="456"/>
                      <a:pt x="1879" y="816"/>
                      <a:pt x="1399" y="1336"/>
                    </a:cubicBezTo>
                    <a:cubicBezTo>
                      <a:pt x="880" y="1855"/>
                      <a:pt x="480" y="2495"/>
                      <a:pt x="280" y="3174"/>
                    </a:cubicBezTo>
                    <a:cubicBezTo>
                      <a:pt x="40" y="3853"/>
                      <a:pt x="0" y="4573"/>
                      <a:pt x="120" y="5252"/>
                    </a:cubicBezTo>
                    <a:cubicBezTo>
                      <a:pt x="280" y="4613"/>
                      <a:pt x="520" y="3973"/>
                      <a:pt x="800" y="3374"/>
                    </a:cubicBezTo>
                    <a:cubicBezTo>
                      <a:pt x="1399" y="2255"/>
                      <a:pt x="2318" y="1336"/>
                      <a:pt x="3437" y="776"/>
                    </a:cubicBezTo>
                    <a:cubicBezTo>
                      <a:pt x="3997" y="456"/>
                      <a:pt x="4636" y="256"/>
                      <a:pt x="5276" y="97"/>
                    </a:cubicBezTo>
                    <a:cubicBezTo>
                      <a:pt x="5004" y="33"/>
                      <a:pt x="4726" y="1"/>
                      <a:pt x="4447"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a:off x="7677189" y="2847344"/>
                <a:ext cx="194193" cy="176276"/>
              </a:xfrm>
              <a:custGeom>
                <a:avLst/>
                <a:gdLst/>
                <a:ahLst/>
                <a:cxnLst/>
                <a:rect l="l" t="t" r="r" b="b"/>
                <a:pathLst>
                  <a:path w="17027" h="15456" extrusionOk="0">
                    <a:moveTo>
                      <a:pt x="8515" y="0"/>
                    </a:moveTo>
                    <a:cubicBezTo>
                      <a:pt x="5017" y="0"/>
                      <a:pt x="1854" y="2415"/>
                      <a:pt x="999" y="5969"/>
                    </a:cubicBezTo>
                    <a:cubicBezTo>
                      <a:pt x="0" y="10126"/>
                      <a:pt x="2598" y="14283"/>
                      <a:pt x="6755" y="15242"/>
                    </a:cubicBezTo>
                    <a:cubicBezTo>
                      <a:pt x="7357" y="15387"/>
                      <a:pt x="7959" y="15456"/>
                      <a:pt x="8551" y="15456"/>
                    </a:cubicBezTo>
                    <a:cubicBezTo>
                      <a:pt x="12048" y="15456"/>
                      <a:pt x="15207" y="13041"/>
                      <a:pt x="16027" y="9487"/>
                    </a:cubicBezTo>
                    <a:cubicBezTo>
                      <a:pt x="17026" y="5370"/>
                      <a:pt x="14469" y="1173"/>
                      <a:pt x="10312" y="214"/>
                    </a:cubicBezTo>
                    <a:cubicBezTo>
                      <a:pt x="9710" y="69"/>
                      <a:pt x="9108" y="0"/>
                      <a:pt x="851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a:off x="7747843" y="2885151"/>
                <a:ext cx="60629" cy="59910"/>
              </a:xfrm>
              <a:custGeom>
                <a:avLst/>
                <a:gdLst/>
                <a:ahLst/>
                <a:cxnLst/>
                <a:rect l="l" t="t" r="r" b="b"/>
                <a:pathLst>
                  <a:path w="5316" h="5253" extrusionOk="0">
                    <a:moveTo>
                      <a:pt x="858" y="1"/>
                    </a:moveTo>
                    <a:cubicBezTo>
                      <a:pt x="576" y="1"/>
                      <a:pt x="288" y="33"/>
                      <a:pt x="0" y="97"/>
                    </a:cubicBezTo>
                    <a:cubicBezTo>
                      <a:pt x="640" y="256"/>
                      <a:pt x="1279" y="456"/>
                      <a:pt x="1879" y="776"/>
                    </a:cubicBezTo>
                    <a:cubicBezTo>
                      <a:pt x="2998" y="1336"/>
                      <a:pt x="3917" y="2255"/>
                      <a:pt x="4517" y="3374"/>
                    </a:cubicBezTo>
                    <a:cubicBezTo>
                      <a:pt x="4796" y="3973"/>
                      <a:pt x="5036" y="4613"/>
                      <a:pt x="5156" y="5252"/>
                    </a:cubicBezTo>
                    <a:cubicBezTo>
                      <a:pt x="5316" y="4573"/>
                      <a:pt x="5276" y="3853"/>
                      <a:pt x="5036" y="3174"/>
                    </a:cubicBezTo>
                    <a:cubicBezTo>
                      <a:pt x="4796" y="2495"/>
                      <a:pt x="4437" y="1855"/>
                      <a:pt x="3917" y="1336"/>
                    </a:cubicBezTo>
                    <a:cubicBezTo>
                      <a:pt x="3397" y="816"/>
                      <a:pt x="2758" y="456"/>
                      <a:pt x="2079" y="216"/>
                    </a:cubicBezTo>
                    <a:cubicBezTo>
                      <a:pt x="1695" y="73"/>
                      <a:pt x="1282" y="1"/>
                      <a:pt x="85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7911938" y="2836110"/>
                <a:ext cx="20073" cy="45130"/>
              </a:xfrm>
              <a:custGeom>
                <a:avLst/>
                <a:gdLst/>
                <a:ahLst/>
                <a:cxnLst/>
                <a:rect l="l" t="t" r="r" b="b"/>
                <a:pathLst>
                  <a:path w="1760" h="3957" extrusionOk="0">
                    <a:moveTo>
                      <a:pt x="880" y="0"/>
                    </a:moveTo>
                    <a:cubicBezTo>
                      <a:pt x="400" y="0"/>
                      <a:pt x="1" y="360"/>
                      <a:pt x="1" y="879"/>
                    </a:cubicBezTo>
                    <a:lnTo>
                      <a:pt x="1" y="3118"/>
                    </a:lnTo>
                    <a:cubicBezTo>
                      <a:pt x="1" y="3597"/>
                      <a:pt x="400" y="3957"/>
                      <a:pt x="880" y="3957"/>
                    </a:cubicBezTo>
                    <a:cubicBezTo>
                      <a:pt x="1359" y="3957"/>
                      <a:pt x="1759" y="3597"/>
                      <a:pt x="1759" y="3118"/>
                    </a:cubicBezTo>
                    <a:lnTo>
                      <a:pt x="1759" y="879"/>
                    </a:lnTo>
                    <a:cubicBezTo>
                      <a:pt x="1759" y="360"/>
                      <a:pt x="1359" y="0"/>
                      <a:pt x="880"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8101113" y="2836110"/>
                <a:ext cx="20061" cy="45130"/>
              </a:xfrm>
              <a:custGeom>
                <a:avLst/>
                <a:gdLst/>
                <a:ahLst/>
                <a:cxnLst/>
                <a:rect l="l" t="t" r="r" b="b"/>
                <a:pathLst>
                  <a:path w="1759" h="3957" extrusionOk="0">
                    <a:moveTo>
                      <a:pt x="879" y="0"/>
                    </a:moveTo>
                    <a:cubicBezTo>
                      <a:pt x="400" y="0"/>
                      <a:pt x="0" y="360"/>
                      <a:pt x="0" y="879"/>
                    </a:cubicBezTo>
                    <a:lnTo>
                      <a:pt x="0" y="3118"/>
                    </a:lnTo>
                    <a:cubicBezTo>
                      <a:pt x="0" y="3597"/>
                      <a:pt x="400" y="3957"/>
                      <a:pt x="879" y="3957"/>
                    </a:cubicBezTo>
                    <a:cubicBezTo>
                      <a:pt x="1359" y="3957"/>
                      <a:pt x="1759" y="3597"/>
                      <a:pt x="1759" y="3118"/>
                    </a:cubicBezTo>
                    <a:lnTo>
                      <a:pt x="1759" y="879"/>
                    </a:lnTo>
                    <a:cubicBezTo>
                      <a:pt x="1759" y="400"/>
                      <a:pt x="1359" y="0"/>
                      <a:pt x="87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7784761" y="2470990"/>
                <a:ext cx="462222" cy="427573"/>
              </a:xfrm>
              <a:custGeom>
                <a:avLst/>
                <a:gdLst/>
                <a:ahLst/>
                <a:cxnLst/>
                <a:rect l="l" t="t" r="r" b="b"/>
                <a:pathLst>
                  <a:path w="40528" h="37490" extrusionOk="0">
                    <a:moveTo>
                      <a:pt x="3957" y="0"/>
                    </a:moveTo>
                    <a:lnTo>
                      <a:pt x="3957" y="320"/>
                    </a:lnTo>
                    <a:lnTo>
                      <a:pt x="81" y="320"/>
                    </a:lnTo>
                    <a:lnTo>
                      <a:pt x="81" y="34132"/>
                    </a:lnTo>
                    <a:cubicBezTo>
                      <a:pt x="1" y="35971"/>
                      <a:pt x="1479" y="37490"/>
                      <a:pt x="3318" y="37490"/>
                    </a:cubicBezTo>
                    <a:cubicBezTo>
                      <a:pt x="5116" y="37490"/>
                      <a:pt x="6595" y="35971"/>
                      <a:pt x="6515" y="34132"/>
                    </a:cubicBezTo>
                    <a:lnTo>
                      <a:pt x="6515" y="24300"/>
                    </a:lnTo>
                    <a:cubicBezTo>
                      <a:pt x="8448" y="25892"/>
                      <a:pt x="10795" y="26675"/>
                      <a:pt x="13133" y="26675"/>
                    </a:cubicBezTo>
                    <a:cubicBezTo>
                      <a:pt x="15725" y="26675"/>
                      <a:pt x="18308" y="25712"/>
                      <a:pt x="20304" y="23821"/>
                    </a:cubicBezTo>
                    <a:cubicBezTo>
                      <a:pt x="22322" y="25712"/>
                      <a:pt x="24914" y="26675"/>
                      <a:pt x="27511" y="26675"/>
                    </a:cubicBezTo>
                    <a:cubicBezTo>
                      <a:pt x="29853" y="26675"/>
                      <a:pt x="32200" y="25892"/>
                      <a:pt x="34133" y="24300"/>
                    </a:cubicBezTo>
                    <a:lnTo>
                      <a:pt x="34133" y="34132"/>
                    </a:lnTo>
                    <a:cubicBezTo>
                      <a:pt x="34133" y="35931"/>
                      <a:pt x="35572" y="37370"/>
                      <a:pt x="37330" y="37370"/>
                    </a:cubicBezTo>
                    <a:cubicBezTo>
                      <a:pt x="39089" y="37370"/>
                      <a:pt x="40528" y="35931"/>
                      <a:pt x="40528" y="34132"/>
                    </a:cubicBezTo>
                    <a:lnTo>
                      <a:pt x="40528" y="320"/>
                    </a:lnTo>
                    <a:lnTo>
                      <a:pt x="36691" y="320"/>
                    </a:lnTo>
                    <a:lnTo>
                      <a:pt x="36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5"/>
              <p:cNvSpPr/>
              <p:nvPr/>
            </p:nvSpPr>
            <p:spPr>
              <a:xfrm>
                <a:off x="7984414" y="2954023"/>
                <a:ext cx="60639" cy="60639"/>
              </a:xfrm>
              <a:custGeom>
                <a:avLst/>
                <a:gdLst/>
                <a:ahLst/>
                <a:cxnLst/>
                <a:rect l="l" t="t" r="r" b="b"/>
                <a:pathLst>
                  <a:path w="7395" h="7395" extrusionOk="0">
                    <a:moveTo>
                      <a:pt x="3718" y="0"/>
                    </a:moveTo>
                    <a:cubicBezTo>
                      <a:pt x="1640" y="0"/>
                      <a:pt x="1" y="1639"/>
                      <a:pt x="1" y="3717"/>
                    </a:cubicBezTo>
                    <a:cubicBezTo>
                      <a:pt x="1" y="5755"/>
                      <a:pt x="1640" y="7394"/>
                      <a:pt x="3718" y="7394"/>
                    </a:cubicBezTo>
                    <a:cubicBezTo>
                      <a:pt x="5756" y="7394"/>
                      <a:pt x="7395" y="5755"/>
                      <a:pt x="7395" y="3717"/>
                    </a:cubicBezTo>
                    <a:cubicBezTo>
                      <a:pt x="7395" y="1639"/>
                      <a:pt x="5756" y="0"/>
                      <a:pt x="3718"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8000150" y="2969747"/>
                <a:ext cx="29174" cy="29185"/>
              </a:xfrm>
              <a:custGeom>
                <a:avLst/>
                <a:gdLst/>
                <a:ahLst/>
                <a:cxnLst/>
                <a:rect l="l" t="t" r="r" b="b"/>
                <a:pathLst>
                  <a:path w="2558" h="2559" extrusionOk="0">
                    <a:moveTo>
                      <a:pt x="1279" y="0"/>
                    </a:moveTo>
                    <a:cubicBezTo>
                      <a:pt x="560" y="0"/>
                      <a:pt x="0" y="560"/>
                      <a:pt x="0" y="1279"/>
                    </a:cubicBezTo>
                    <a:cubicBezTo>
                      <a:pt x="0" y="1998"/>
                      <a:pt x="560" y="2558"/>
                      <a:pt x="1279" y="2558"/>
                    </a:cubicBezTo>
                    <a:cubicBezTo>
                      <a:pt x="1998" y="2558"/>
                      <a:pt x="2558" y="1998"/>
                      <a:pt x="2558" y="1279"/>
                    </a:cubicBezTo>
                    <a:cubicBezTo>
                      <a:pt x="2558" y="560"/>
                      <a:pt x="1998" y="0"/>
                      <a:pt x="1279"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55"/>
            <p:cNvSpPr/>
            <p:nvPr/>
          </p:nvSpPr>
          <p:spPr>
            <a:xfrm>
              <a:off x="5420580" y="540373"/>
              <a:ext cx="2151102" cy="1197921"/>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228600" anchor="ctr" anchorCtr="0">
              <a:noAutofit/>
            </a:bodyPr>
            <a:lstStyle/>
            <a:p>
              <a:pPr marL="0" lvl="0" indent="0" algn="ctr" rtl="0">
                <a:spcBef>
                  <a:spcPts val="0"/>
                </a:spcBef>
                <a:spcAft>
                  <a:spcPts val="0"/>
                </a:spcAft>
                <a:buNone/>
              </a:pPr>
              <a:r>
                <a:rPr lang="en" sz="3000">
                  <a:solidFill>
                    <a:schemeClr val="dk1"/>
                  </a:solidFill>
                  <a:latin typeface="Oswald"/>
                  <a:ea typeface="Oswald"/>
                  <a:cs typeface="Oswald"/>
                  <a:sym typeface="Oswald"/>
                </a:rPr>
                <a:t>Jambo!</a:t>
              </a:r>
              <a:endParaRPr sz="3000">
                <a:solidFill>
                  <a:schemeClr val="dk1"/>
                </a:solidFill>
                <a:latin typeface="Oswald"/>
                <a:ea typeface="Oswald"/>
                <a:cs typeface="Oswald"/>
                <a:sym typeface="Oswald"/>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47"/>
          <p:cNvSpPr/>
          <p:nvPr/>
        </p:nvSpPr>
        <p:spPr>
          <a:xfrm>
            <a:off x="1291850" y="111149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4002750" y="111149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6713650" y="1111493"/>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1"/>
          </p:nvPr>
        </p:nvSpPr>
        <p:spPr>
          <a:xfrm>
            <a:off x="770450" y="2336026"/>
            <a:ext cx="2181300"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Nora</a:t>
            </a:r>
            <a:endParaRPr dirty="0"/>
          </a:p>
        </p:txBody>
      </p:sp>
      <p:sp>
        <p:nvSpPr>
          <p:cNvPr id="977" name="Google Shape;977;p47"/>
          <p:cNvSpPr txBox="1">
            <a:spLocks noGrp="1"/>
          </p:cNvSpPr>
          <p:nvPr>
            <p:ph type="title"/>
          </p:nvPr>
        </p:nvSpPr>
        <p:spPr>
          <a:xfrm>
            <a:off x="720000" y="333813"/>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Remember …</a:t>
            </a:r>
            <a:endParaRPr dirty="0"/>
          </a:p>
        </p:txBody>
      </p:sp>
      <p:sp>
        <p:nvSpPr>
          <p:cNvPr id="978" name="Google Shape;978;p47"/>
          <p:cNvSpPr txBox="1">
            <a:spLocks noGrp="1"/>
          </p:cNvSpPr>
          <p:nvPr>
            <p:ph type="subTitle" idx="2"/>
          </p:nvPr>
        </p:nvSpPr>
        <p:spPr>
          <a:xfrm>
            <a:off x="671151" y="2791059"/>
            <a:ext cx="2359478" cy="677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“I feel like I’m just talking about my fangirl story”</a:t>
            </a:r>
          </a:p>
          <a:p>
            <a:pPr marL="285750" lvl="0" indent="-285750" algn="l" rtl="0">
              <a:spcBef>
                <a:spcPts val="0"/>
              </a:spcBef>
              <a:spcAft>
                <a:spcPts val="0"/>
              </a:spcAft>
              <a:buFont typeface="Arial" panose="020B0604020202020204" pitchFamily="34" charset="0"/>
              <a:buChar char="•"/>
            </a:pPr>
            <a:r>
              <a:rPr lang="en" dirty="0"/>
              <a:t>23 years old</a:t>
            </a:r>
          </a:p>
          <a:p>
            <a:pPr marL="285750" lvl="0" indent="-285750" algn="l" rtl="0">
              <a:spcBef>
                <a:spcPts val="0"/>
              </a:spcBef>
              <a:spcAft>
                <a:spcPts val="0"/>
              </a:spcAft>
              <a:buFont typeface="Arial" panose="020B0604020202020204" pitchFamily="34" charset="0"/>
              <a:buChar char="•"/>
            </a:pPr>
            <a:r>
              <a:rPr lang="en" dirty="0"/>
              <a:t>Learned Mandarin through pop-culture</a:t>
            </a:r>
            <a:endParaRPr dirty="0"/>
          </a:p>
        </p:txBody>
      </p:sp>
      <p:sp>
        <p:nvSpPr>
          <p:cNvPr id="979" name="Google Shape;979;p47"/>
          <p:cNvSpPr txBox="1">
            <a:spLocks noGrp="1"/>
          </p:cNvSpPr>
          <p:nvPr>
            <p:ph type="subTitle" idx="3"/>
          </p:nvPr>
        </p:nvSpPr>
        <p:spPr>
          <a:xfrm>
            <a:off x="3481350" y="2336027"/>
            <a:ext cx="2181300"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Rebecca</a:t>
            </a:r>
            <a:endParaRPr dirty="0"/>
          </a:p>
        </p:txBody>
      </p:sp>
      <p:sp>
        <p:nvSpPr>
          <p:cNvPr id="980" name="Google Shape;980;p47"/>
          <p:cNvSpPr txBox="1">
            <a:spLocks noGrp="1"/>
          </p:cNvSpPr>
          <p:nvPr>
            <p:ph type="subTitle" idx="4"/>
          </p:nvPr>
        </p:nvSpPr>
        <p:spPr>
          <a:xfrm>
            <a:off x="3363624" y="2825238"/>
            <a:ext cx="2359478" cy="677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t>“Oh God this is so awful, please just make it stop”</a:t>
            </a:r>
          </a:p>
          <a:p>
            <a:pPr marL="285750" lvl="0" indent="-285750" algn="l" rtl="0">
              <a:spcBef>
                <a:spcPts val="0"/>
              </a:spcBef>
              <a:spcAft>
                <a:spcPts val="0"/>
              </a:spcAft>
              <a:buFont typeface="Arial" panose="020B0604020202020204" pitchFamily="34" charset="0"/>
              <a:buChar char="•"/>
            </a:pPr>
            <a:r>
              <a:rPr lang="en" dirty="0"/>
              <a:t>44 years old</a:t>
            </a:r>
          </a:p>
          <a:p>
            <a:pPr marL="285750" lvl="0" indent="-285750" algn="l" rtl="0">
              <a:spcBef>
                <a:spcPts val="0"/>
              </a:spcBef>
              <a:spcAft>
                <a:spcPts val="0"/>
              </a:spcAft>
              <a:buFont typeface="Arial" panose="020B0604020202020204" pitchFamily="34" charset="0"/>
              <a:buChar char="•"/>
            </a:pPr>
            <a:r>
              <a:rPr lang="en" dirty="0"/>
              <a:t>Rabbi who’s faced life-long struggle with Hebrew</a:t>
            </a:r>
            <a:endParaRPr dirty="0"/>
          </a:p>
        </p:txBody>
      </p:sp>
      <p:sp>
        <p:nvSpPr>
          <p:cNvPr id="981" name="Google Shape;981;p47"/>
          <p:cNvSpPr txBox="1">
            <a:spLocks noGrp="1"/>
          </p:cNvSpPr>
          <p:nvPr>
            <p:ph type="subTitle" idx="5"/>
          </p:nvPr>
        </p:nvSpPr>
        <p:spPr>
          <a:xfrm>
            <a:off x="6192250" y="2336026"/>
            <a:ext cx="2181300"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Anna</a:t>
            </a:r>
            <a:endParaRPr dirty="0"/>
          </a:p>
        </p:txBody>
      </p:sp>
      <p:sp>
        <p:nvSpPr>
          <p:cNvPr id="982" name="Google Shape;982;p47"/>
          <p:cNvSpPr txBox="1">
            <a:spLocks noGrp="1"/>
          </p:cNvSpPr>
          <p:nvPr>
            <p:ph type="subTitle" idx="6"/>
          </p:nvPr>
        </p:nvSpPr>
        <p:spPr>
          <a:xfrm>
            <a:off x="6084305" y="2857210"/>
            <a:ext cx="2519737" cy="677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“Wait…are you guys doing a project on AI”</a:t>
            </a:r>
          </a:p>
          <a:p>
            <a:pPr marL="285750" lvl="0" indent="-285750" algn="l" rtl="0">
              <a:spcBef>
                <a:spcPts val="0"/>
              </a:spcBef>
              <a:spcAft>
                <a:spcPts val="0"/>
              </a:spcAft>
              <a:buFont typeface="Arial" panose="020B0604020202020204" pitchFamily="34" charset="0"/>
              <a:buChar char="•"/>
            </a:pPr>
            <a:r>
              <a:rPr lang="en-US" dirty="0"/>
              <a:t>55 years old</a:t>
            </a:r>
          </a:p>
          <a:p>
            <a:pPr marL="285750" lvl="0" indent="-285750" algn="l" rtl="0">
              <a:spcBef>
                <a:spcPts val="0"/>
              </a:spcBef>
              <a:spcAft>
                <a:spcPts val="0"/>
              </a:spcAft>
              <a:buFont typeface="Arial" panose="020B0604020202020204" pitchFamily="34" charset="0"/>
              <a:buChar char="•"/>
            </a:pPr>
            <a:r>
              <a:rPr lang="en-US" dirty="0"/>
              <a:t>Mother</a:t>
            </a:r>
          </a:p>
          <a:p>
            <a:pPr marL="285750" lvl="0" indent="-285750" algn="l" rtl="0">
              <a:spcBef>
                <a:spcPts val="0"/>
              </a:spcBef>
              <a:spcAft>
                <a:spcPts val="0"/>
              </a:spcAft>
              <a:buFont typeface="Arial" panose="020B0604020202020204" pitchFamily="34" charset="0"/>
              <a:buChar char="•"/>
            </a:pPr>
            <a:r>
              <a:rPr lang="en-US" dirty="0"/>
              <a:t>Gender scholar</a:t>
            </a:r>
          </a:p>
          <a:p>
            <a:pPr marL="285750" lvl="0" indent="-285750" algn="l" rtl="0">
              <a:spcBef>
                <a:spcPts val="0"/>
              </a:spcBef>
              <a:spcAft>
                <a:spcPts val="0"/>
              </a:spcAft>
              <a:buFont typeface="Arial" panose="020B0604020202020204" pitchFamily="34" charset="0"/>
              <a:buChar char="•"/>
            </a:pPr>
            <a:r>
              <a:rPr lang="en-US" dirty="0"/>
              <a:t>Speaks five languages</a:t>
            </a:r>
          </a:p>
          <a:p>
            <a:pPr marL="285750" lvl="0" indent="-285750" algn="l" rtl="0">
              <a:spcBef>
                <a:spcPts val="0"/>
              </a:spcBef>
              <a:spcAft>
                <a:spcPts val="0"/>
              </a:spcAft>
              <a:buFont typeface="Arial" panose="020B0604020202020204" pitchFamily="34" charset="0"/>
              <a:buChar char="•"/>
            </a:pPr>
            <a:endParaRPr lang="en-US" dirty="0"/>
          </a:p>
          <a:p>
            <a:pPr marL="0" lvl="0" indent="0" algn="ctr" rtl="0">
              <a:spcBef>
                <a:spcPts val="0"/>
              </a:spcBef>
              <a:spcAft>
                <a:spcPts val="0"/>
              </a:spcAft>
              <a:buNone/>
            </a:pPr>
            <a:endParaRPr dirty="0"/>
          </a:p>
        </p:txBody>
      </p:sp>
      <p:grpSp>
        <p:nvGrpSpPr>
          <p:cNvPr id="53" name="Google Shape;1799;p72">
            <a:extLst>
              <a:ext uri="{FF2B5EF4-FFF2-40B4-BE49-F238E27FC236}">
                <a16:creationId xmlns:a16="http://schemas.microsoft.com/office/drawing/2014/main" id="{F9AEB3B2-8327-ED4C-9A66-4EE1FD7E3486}"/>
              </a:ext>
            </a:extLst>
          </p:cNvPr>
          <p:cNvGrpSpPr/>
          <p:nvPr/>
        </p:nvGrpSpPr>
        <p:grpSpPr>
          <a:xfrm>
            <a:off x="4185266" y="1121084"/>
            <a:ext cx="773467" cy="752171"/>
            <a:chOff x="719968" y="863497"/>
            <a:chExt cx="1674534" cy="1628427"/>
          </a:xfrm>
        </p:grpSpPr>
        <p:sp>
          <p:nvSpPr>
            <p:cNvPr id="54" name="Google Shape;1800;p72">
              <a:extLst>
                <a:ext uri="{FF2B5EF4-FFF2-40B4-BE49-F238E27FC236}">
                  <a16:creationId xmlns:a16="http://schemas.microsoft.com/office/drawing/2014/main" id="{AD707A9D-A2AB-EF5D-B67E-4DA7FF9E3914}"/>
                </a:ext>
              </a:extLst>
            </p:cNvPr>
            <p:cNvSpPr/>
            <p:nvPr/>
          </p:nvSpPr>
          <p:spPr>
            <a:xfrm>
              <a:off x="719968" y="1173340"/>
              <a:ext cx="1674534" cy="1032310"/>
            </a:xfrm>
            <a:custGeom>
              <a:avLst/>
              <a:gdLst/>
              <a:ahLst/>
              <a:cxnLst/>
              <a:rect l="l" t="t" r="r" b="b"/>
              <a:pathLst>
                <a:path w="86039" h="53041" extrusionOk="0">
                  <a:moveTo>
                    <a:pt x="14982" y="1"/>
                  </a:moveTo>
                  <a:lnTo>
                    <a:pt x="7316" y="17356"/>
                  </a:lnTo>
                  <a:cubicBezTo>
                    <a:pt x="0" y="33817"/>
                    <a:pt x="14554" y="53040"/>
                    <a:pt x="43000" y="53040"/>
                  </a:cubicBezTo>
                  <a:cubicBezTo>
                    <a:pt x="71484" y="53040"/>
                    <a:pt x="86038" y="33817"/>
                    <a:pt x="78722" y="17356"/>
                  </a:cubicBezTo>
                  <a:lnTo>
                    <a:pt x="710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1;p72">
              <a:extLst>
                <a:ext uri="{FF2B5EF4-FFF2-40B4-BE49-F238E27FC236}">
                  <a16:creationId xmlns:a16="http://schemas.microsoft.com/office/drawing/2014/main" id="{607D9386-F321-71B5-E8C4-93D8388CED5A}"/>
                </a:ext>
              </a:extLst>
            </p:cNvPr>
            <p:cNvSpPr/>
            <p:nvPr/>
          </p:nvSpPr>
          <p:spPr>
            <a:xfrm>
              <a:off x="1175137" y="2112464"/>
              <a:ext cx="705866" cy="379460"/>
            </a:xfrm>
            <a:custGeom>
              <a:avLst/>
              <a:gdLst/>
              <a:ahLst/>
              <a:cxnLst/>
              <a:rect l="l" t="t" r="r" b="b"/>
              <a:pathLst>
                <a:path w="36268" h="19497" extrusionOk="0">
                  <a:moveTo>
                    <a:pt x="18134" y="1"/>
                  </a:moveTo>
                  <a:cubicBezTo>
                    <a:pt x="16149" y="1"/>
                    <a:pt x="14165" y="117"/>
                    <a:pt x="12180" y="351"/>
                  </a:cubicBezTo>
                  <a:cubicBezTo>
                    <a:pt x="10662" y="507"/>
                    <a:pt x="9184" y="857"/>
                    <a:pt x="7705" y="1324"/>
                  </a:cubicBezTo>
                  <a:cubicBezTo>
                    <a:pt x="6577" y="1674"/>
                    <a:pt x="5487" y="2219"/>
                    <a:pt x="4514" y="2880"/>
                  </a:cubicBezTo>
                  <a:cubicBezTo>
                    <a:pt x="3658" y="3464"/>
                    <a:pt x="2919" y="4203"/>
                    <a:pt x="2335" y="5060"/>
                  </a:cubicBezTo>
                  <a:cubicBezTo>
                    <a:pt x="1751" y="5916"/>
                    <a:pt x="1284" y="6850"/>
                    <a:pt x="1012" y="7822"/>
                  </a:cubicBezTo>
                  <a:cubicBezTo>
                    <a:pt x="662" y="8912"/>
                    <a:pt x="428" y="10040"/>
                    <a:pt x="311" y="11169"/>
                  </a:cubicBezTo>
                  <a:cubicBezTo>
                    <a:pt x="156" y="12375"/>
                    <a:pt x="78" y="13659"/>
                    <a:pt x="39" y="15060"/>
                  </a:cubicBezTo>
                  <a:cubicBezTo>
                    <a:pt x="0" y="16422"/>
                    <a:pt x="0" y="17940"/>
                    <a:pt x="0" y="19496"/>
                  </a:cubicBezTo>
                  <a:lnTo>
                    <a:pt x="36268" y="19496"/>
                  </a:lnTo>
                  <a:cubicBezTo>
                    <a:pt x="36268" y="17979"/>
                    <a:pt x="36268" y="16461"/>
                    <a:pt x="36229" y="15060"/>
                  </a:cubicBezTo>
                  <a:cubicBezTo>
                    <a:pt x="36190" y="13659"/>
                    <a:pt x="36112" y="12375"/>
                    <a:pt x="35995" y="11169"/>
                  </a:cubicBezTo>
                  <a:cubicBezTo>
                    <a:pt x="35840" y="10040"/>
                    <a:pt x="35606" y="8912"/>
                    <a:pt x="35295" y="7822"/>
                  </a:cubicBezTo>
                  <a:cubicBezTo>
                    <a:pt x="34983" y="6850"/>
                    <a:pt x="34555" y="5916"/>
                    <a:pt x="33972" y="5060"/>
                  </a:cubicBezTo>
                  <a:cubicBezTo>
                    <a:pt x="33388" y="4203"/>
                    <a:pt x="32649" y="3464"/>
                    <a:pt x="31793" y="2880"/>
                  </a:cubicBezTo>
                  <a:cubicBezTo>
                    <a:pt x="30820" y="2219"/>
                    <a:pt x="29730" y="1674"/>
                    <a:pt x="28563" y="1324"/>
                  </a:cubicBezTo>
                  <a:cubicBezTo>
                    <a:pt x="27123" y="857"/>
                    <a:pt x="25605" y="507"/>
                    <a:pt x="24088" y="351"/>
                  </a:cubicBezTo>
                  <a:cubicBezTo>
                    <a:pt x="22103" y="117"/>
                    <a:pt x="20119" y="1"/>
                    <a:pt x="1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2;p72">
              <a:extLst>
                <a:ext uri="{FF2B5EF4-FFF2-40B4-BE49-F238E27FC236}">
                  <a16:creationId xmlns:a16="http://schemas.microsoft.com/office/drawing/2014/main" id="{B580FFB6-6010-158E-A6FA-CBD68A7B1EFE}"/>
                </a:ext>
              </a:extLst>
            </p:cNvPr>
            <p:cNvSpPr/>
            <p:nvPr/>
          </p:nvSpPr>
          <p:spPr>
            <a:xfrm>
              <a:off x="1361432" y="1834520"/>
              <a:ext cx="333256" cy="431717"/>
            </a:xfrm>
            <a:custGeom>
              <a:avLst/>
              <a:gdLst/>
              <a:ahLst/>
              <a:cxnLst/>
              <a:rect l="l" t="t" r="r" b="b"/>
              <a:pathLst>
                <a:path w="17123" h="22182" extrusionOk="0">
                  <a:moveTo>
                    <a:pt x="1" y="0"/>
                  </a:moveTo>
                  <a:lnTo>
                    <a:pt x="1" y="13620"/>
                  </a:lnTo>
                  <a:cubicBezTo>
                    <a:pt x="1" y="18368"/>
                    <a:pt x="3853" y="22181"/>
                    <a:pt x="8562" y="22181"/>
                  </a:cubicBezTo>
                  <a:cubicBezTo>
                    <a:pt x="13309" y="22181"/>
                    <a:pt x="17123" y="18368"/>
                    <a:pt x="17123" y="13620"/>
                  </a:cubicBezTo>
                  <a:lnTo>
                    <a:pt x="17123" y="0"/>
                  </a:lnTo>
                  <a:close/>
                </a:path>
              </a:pathLst>
            </a:custGeom>
            <a:solidFill>
              <a:srgbClr val="AF8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3;p72">
              <a:extLst>
                <a:ext uri="{FF2B5EF4-FFF2-40B4-BE49-F238E27FC236}">
                  <a16:creationId xmlns:a16="http://schemas.microsoft.com/office/drawing/2014/main" id="{95BD5C51-5D94-336F-A4DB-8C5FD0BCDA9A}"/>
                </a:ext>
              </a:extLst>
            </p:cNvPr>
            <p:cNvSpPr/>
            <p:nvPr/>
          </p:nvSpPr>
          <p:spPr>
            <a:xfrm>
              <a:off x="1361432" y="1890572"/>
              <a:ext cx="333256" cy="222359"/>
            </a:xfrm>
            <a:custGeom>
              <a:avLst/>
              <a:gdLst/>
              <a:ahLst/>
              <a:cxnLst/>
              <a:rect l="l" t="t" r="r" b="b"/>
              <a:pathLst>
                <a:path w="17123" h="11425" extrusionOk="0">
                  <a:moveTo>
                    <a:pt x="1" y="0"/>
                  </a:moveTo>
                  <a:lnTo>
                    <a:pt x="1" y="8483"/>
                  </a:lnTo>
                  <a:cubicBezTo>
                    <a:pt x="2624" y="10441"/>
                    <a:pt x="5729" y="11425"/>
                    <a:pt x="8838" y="11425"/>
                  </a:cubicBezTo>
                  <a:cubicBezTo>
                    <a:pt x="11724" y="11425"/>
                    <a:pt x="14613" y="10577"/>
                    <a:pt x="17123" y="8872"/>
                  </a:cubicBezTo>
                  <a:lnTo>
                    <a:pt x="17123" y="0"/>
                  </a:lnTo>
                  <a:close/>
                </a:path>
              </a:pathLst>
            </a:custGeom>
            <a:solidFill>
              <a:srgbClr val="966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04;p72">
              <a:extLst>
                <a:ext uri="{FF2B5EF4-FFF2-40B4-BE49-F238E27FC236}">
                  <a16:creationId xmlns:a16="http://schemas.microsoft.com/office/drawing/2014/main" id="{4C9E6443-85C5-2AA6-BAD4-909366EAD08E}"/>
                </a:ext>
              </a:extLst>
            </p:cNvPr>
            <p:cNvSpPr/>
            <p:nvPr/>
          </p:nvSpPr>
          <p:spPr>
            <a:xfrm>
              <a:off x="1650743" y="2006588"/>
              <a:ext cx="103034" cy="219167"/>
            </a:xfrm>
            <a:custGeom>
              <a:avLst/>
              <a:gdLst/>
              <a:ahLst/>
              <a:cxnLst/>
              <a:rect l="l" t="t" r="r" b="b"/>
              <a:pathLst>
                <a:path w="5294" h="11261" extrusionOk="0">
                  <a:moveTo>
                    <a:pt x="3204" y="1"/>
                  </a:moveTo>
                  <a:cubicBezTo>
                    <a:pt x="2290" y="1"/>
                    <a:pt x="1502" y="686"/>
                    <a:pt x="1363" y="1588"/>
                  </a:cubicBezTo>
                  <a:lnTo>
                    <a:pt x="195" y="9060"/>
                  </a:lnTo>
                  <a:cubicBezTo>
                    <a:pt x="1" y="10110"/>
                    <a:pt x="740" y="11083"/>
                    <a:pt x="1791" y="11239"/>
                  </a:cubicBezTo>
                  <a:cubicBezTo>
                    <a:pt x="1886" y="11253"/>
                    <a:pt x="1980" y="11260"/>
                    <a:pt x="2074" y="11260"/>
                  </a:cubicBezTo>
                  <a:cubicBezTo>
                    <a:pt x="2984" y="11260"/>
                    <a:pt x="3829" y="10596"/>
                    <a:pt x="3970" y="9643"/>
                  </a:cubicBezTo>
                  <a:lnTo>
                    <a:pt x="5138" y="2211"/>
                  </a:lnTo>
                  <a:cubicBezTo>
                    <a:pt x="5293" y="1160"/>
                    <a:pt x="4593" y="187"/>
                    <a:pt x="3542" y="32"/>
                  </a:cubicBezTo>
                  <a:cubicBezTo>
                    <a:pt x="3428" y="11"/>
                    <a:pt x="3315" y="1"/>
                    <a:pt x="3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05;p72">
              <a:extLst>
                <a:ext uri="{FF2B5EF4-FFF2-40B4-BE49-F238E27FC236}">
                  <a16:creationId xmlns:a16="http://schemas.microsoft.com/office/drawing/2014/main" id="{A6FDAB82-EB4A-A4C2-4AC4-71DCDC6A5D66}"/>
                </a:ext>
              </a:extLst>
            </p:cNvPr>
            <p:cNvSpPr/>
            <p:nvPr/>
          </p:nvSpPr>
          <p:spPr>
            <a:xfrm>
              <a:off x="1302364" y="2006588"/>
              <a:ext cx="103015" cy="219167"/>
            </a:xfrm>
            <a:custGeom>
              <a:avLst/>
              <a:gdLst/>
              <a:ahLst/>
              <a:cxnLst/>
              <a:rect l="l" t="t" r="r" b="b"/>
              <a:pathLst>
                <a:path w="5293" h="11261" extrusionOk="0">
                  <a:moveTo>
                    <a:pt x="2118" y="1"/>
                  </a:moveTo>
                  <a:cubicBezTo>
                    <a:pt x="2010" y="1"/>
                    <a:pt x="1900" y="11"/>
                    <a:pt x="1791" y="32"/>
                  </a:cubicBezTo>
                  <a:cubicBezTo>
                    <a:pt x="740" y="187"/>
                    <a:pt x="1" y="1160"/>
                    <a:pt x="195" y="2211"/>
                  </a:cubicBezTo>
                  <a:lnTo>
                    <a:pt x="1363" y="9643"/>
                  </a:lnTo>
                  <a:cubicBezTo>
                    <a:pt x="1504" y="10596"/>
                    <a:pt x="2316" y="11260"/>
                    <a:pt x="3250" y="11260"/>
                  </a:cubicBezTo>
                  <a:cubicBezTo>
                    <a:pt x="3346" y="11260"/>
                    <a:pt x="3444" y="11253"/>
                    <a:pt x="3542" y="11239"/>
                  </a:cubicBezTo>
                  <a:cubicBezTo>
                    <a:pt x="4592" y="11083"/>
                    <a:pt x="5293" y="10071"/>
                    <a:pt x="5137" y="9060"/>
                  </a:cubicBezTo>
                  <a:lnTo>
                    <a:pt x="3970" y="1588"/>
                  </a:lnTo>
                  <a:cubicBezTo>
                    <a:pt x="3831" y="686"/>
                    <a:pt x="3012"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06;p72">
              <a:extLst>
                <a:ext uri="{FF2B5EF4-FFF2-40B4-BE49-F238E27FC236}">
                  <a16:creationId xmlns:a16="http://schemas.microsoft.com/office/drawing/2014/main" id="{20AF796D-0F78-7670-AEA6-7FC928A0B02E}"/>
                </a:ext>
              </a:extLst>
            </p:cNvPr>
            <p:cNvSpPr/>
            <p:nvPr/>
          </p:nvSpPr>
          <p:spPr>
            <a:xfrm>
              <a:off x="1168306"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AF8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07;p72">
              <a:extLst>
                <a:ext uri="{FF2B5EF4-FFF2-40B4-BE49-F238E27FC236}">
                  <a16:creationId xmlns:a16="http://schemas.microsoft.com/office/drawing/2014/main" id="{2C5DAD71-137E-52D3-DE84-BD9DA6D9E618}"/>
                </a:ext>
              </a:extLst>
            </p:cNvPr>
            <p:cNvSpPr/>
            <p:nvPr/>
          </p:nvSpPr>
          <p:spPr>
            <a:xfrm>
              <a:off x="1754517" y="1684639"/>
              <a:ext cx="241607" cy="212686"/>
            </a:xfrm>
            <a:custGeom>
              <a:avLst/>
              <a:gdLst/>
              <a:ahLst/>
              <a:cxnLst/>
              <a:rect l="l" t="t" r="r" b="b"/>
              <a:pathLst>
                <a:path w="12414" h="10928" extrusionOk="0">
                  <a:moveTo>
                    <a:pt x="6180" y="0"/>
                  </a:moveTo>
                  <a:cubicBezTo>
                    <a:pt x="4038" y="0"/>
                    <a:pt x="2018" y="1272"/>
                    <a:pt x="1167" y="3382"/>
                  </a:cubicBezTo>
                  <a:cubicBezTo>
                    <a:pt x="0" y="6145"/>
                    <a:pt x="1323" y="9336"/>
                    <a:pt x="4125" y="10503"/>
                  </a:cubicBezTo>
                  <a:cubicBezTo>
                    <a:pt x="4807" y="10791"/>
                    <a:pt x="5514" y="10928"/>
                    <a:pt x="6211" y="10928"/>
                  </a:cubicBezTo>
                  <a:cubicBezTo>
                    <a:pt x="8339" y="10928"/>
                    <a:pt x="10367" y="9656"/>
                    <a:pt x="11246" y="7546"/>
                  </a:cubicBezTo>
                  <a:cubicBezTo>
                    <a:pt x="12414" y="4783"/>
                    <a:pt x="11090" y="1553"/>
                    <a:pt x="8289" y="425"/>
                  </a:cubicBezTo>
                  <a:cubicBezTo>
                    <a:pt x="7597" y="137"/>
                    <a:pt x="6882" y="0"/>
                    <a:pt x="6180" y="0"/>
                  </a:cubicBezTo>
                  <a:close/>
                </a:path>
              </a:pathLst>
            </a:custGeom>
            <a:solidFill>
              <a:srgbClr val="AF8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08;p72">
              <a:extLst>
                <a:ext uri="{FF2B5EF4-FFF2-40B4-BE49-F238E27FC236}">
                  <a16:creationId xmlns:a16="http://schemas.microsoft.com/office/drawing/2014/main" id="{C13785B4-274F-FA43-0180-8E5CD7B1CB5F}"/>
                </a:ext>
              </a:extLst>
            </p:cNvPr>
            <p:cNvSpPr/>
            <p:nvPr/>
          </p:nvSpPr>
          <p:spPr>
            <a:xfrm>
              <a:off x="1834780" y="1730240"/>
              <a:ext cx="72731" cy="72498"/>
            </a:xfrm>
            <a:custGeom>
              <a:avLst/>
              <a:gdLst/>
              <a:ahLst/>
              <a:cxnLst/>
              <a:rect l="l" t="t" r="r" b="b"/>
              <a:pathLst>
                <a:path w="3737" h="3725" extrusionOk="0">
                  <a:moveTo>
                    <a:pt x="3170" y="1"/>
                  </a:moveTo>
                  <a:cubicBezTo>
                    <a:pt x="2857" y="1"/>
                    <a:pt x="2550" y="61"/>
                    <a:pt x="2258" y="183"/>
                  </a:cubicBezTo>
                  <a:cubicBezTo>
                    <a:pt x="1285" y="494"/>
                    <a:pt x="507" y="1272"/>
                    <a:pt x="157" y="2245"/>
                  </a:cubicBezTo>
                  <a:cubicBezTo>
                    <a:pt x="1" y="2712"/>
                    <a:pt x="1" y="3218"/>
                    <a:pt x="79" y="3724"/>
                  </a:cubicBezTo>
                  <a:cubicBezTo>
                    <a:pt x="273" y="2790"/>
                    <a:pt x="701" y="1973"/>
                    <a:pt x="1324" y="1311"/>
                  </a:cubicBezTo>
                  <a:cubicBezTo>
                    <a:pt x="1986" y="689"/>
                    <a:pt x="2842" y="222"/>
                    <a:pt x="3737" y="66"/>
                  </a:cubicBezTo>
                  <a:cubicBezTo>
                    <a:pt x="3547" y="22"/>
                    <a:pt x="3357" y="1"/>
                    <a:pt x="3170" y="1"/>
                  </a:cubicBezTo>
                  <a:close/>
                </a:path>
              </a:pathLst>
            </a:custGeom>
            <a:solidFill>
              <a:srgbClr val="966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09;p72">
              <a:extLst>
                <a:ext uri="{FF2B5EF4-FFF2-40B4-BE49-F238E27FC236}">
                  <a16:creationId xmlns:a16="http://schemas.microsoft.com/office/drawing/2014/main" id="{0E254A21-0126-940B-9906-D6E55F5EB21E}"/>
                </a:ext>
              </a:extLst>
            </p:cNvPr>
            <p:cNvSpPr/>
            <p:nvPr/>
          </p:nvSpPr>
          <p:spPr>
            <a:xfrm>
              <a:off x="1038803" y="1684639"/>
              <a:ext cx="240868" cy="212686"/>
            </a:xfrm>
            <a:custGeom>
              <a:avLst/>
              <a:gdLst/>
              <a:ahLst/>
              <a:cxnLst/>
              <a:rect l="l" t="t" r="r" b="b"/>
              <a:pathLst>
                <a:path w="12376" h="10928" extrusionOk="0">
                  <a:moveTo>
                    <a:pt x="6195" y="0"/>
                  </a:moveTo>
                  <a:cubicBezTo>
                    <a:pt x="5493" y="0"/>
                    <a:pt x="4778" y="137"/>
                    <a:pt x="4087" y="425"/>
                  </a:cubicBezTo>
                  <a:cubicBezTo>
                    <a:pt x="1324" y="1553"/>
                    <a:pt x="1" y="4783"/>
                    <a:pt x="1129" y="7546"/>
                  </a:cubicBezTo>
                  <a:cubicBezTo>
                    <a:pt x="2009" y="9656"/>
                    <a:pt x="4036" y="10928"/>
                    <a:pt x="6181" y="10928"/>
                  </a:cubicBezTo>
                  <a:cubicBezTo>
                    <a:pt x="6883" y="10928"/>
                    <a:pt x="7598" y="10791"/>
                    <a:pt x="8289" y="10503"/>
                  </a:cubicBezTo>
                  <a:cubicBezTo>
                    <a:pt x="11052" y="9336"/>
                    <a:pt x="12375" y="6145"/>
                    <a:pt x="11247" y="3382"/>
                  </a:cubicBezTo>
                  <a:cubicBezTo>
                    <a:pt x="10367" y="1272"/>
                    <a:pt x="8340" y="0"/>
                    <a:pt x="6195" y="0"/>
                  </a:cubicBezTo>
                  <a:close/>
                </a:path>
              </a:pathLst>
            </a:custGeom>
            <a:solidFill>
              <a:srgbClr val="AF84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1810;p72">
              <a:extLst>
                <a:ext uri="{FF2B5EF4-FFF2-40B4-BE49-F238E27FC236}">
                  <a16:creationId xmlns:a16="http://schemas.microsoft.com/office/drawing/2014/main" id="{2F4BCA12-BD6C-1189-8060-058A782D5AA9}"/>
                </a:ext>
              </a:extLst>
            </p:cNvPr>
            <p:cNvSpPr/>
            <p:nvPr/>
          </p:nvSpPr>
          <p:spPr>
            <a:xfrm>
              <a:off x="1127415" y="1730201"/>
              <a:ext cx="72731" cy="71778"/>
            </a:xfrm>
            <a:custGeom>
              <a:avLst/>
              <a:gdLst/>
              <a:ahLst/>
              <a:cxnLst/>
              <a:rect l="l" t="t" r="r" b="b"/>
              <a:pathLst>
                <a:path w="3737" h="3688" extrusionOk="0">
                  <a:moveTo>
                    <a:pt x="567" y="0"/>
                  </a:moveTo>
                  <a:cubicBezTo>
                    <a:pt x="375" y="0"/>
                    <a:pt x="185" y="22"/>
                    <a:pt x="1" y="68"/>
                  </a:cubicBezTo>
                  <a:cubicBezTo>
                    <a:pt x="896" y="224"/>
                    <a:pt x="1713" y="652"/>
                    <a:pt x="2374" y="1313"/>
                  </a:cubicBezTo>
                  <a:cubicBezTo>
                    <a:pt x="2997" y="1975"/>
                    <a:pt x="3425" y="2792"/>
                    <a:pt x="3620" y="3687"/>
                  </a:cubicBezTo>
                  <a:cubicBezTo>
                    <a:pt x="3736" y="3220"/>
                    <a:pt x="3697" y="2714"/>
                    <a:pt x="3542" y="2247"/>
                  </a:cubicBezTo>
                  <a:cubicBezTo>
                    <a:pt x="3386" y="1741"/>
                    <a:pt x="3114" y="1313"/>
                    <a:pt x="2725" y="963"/>
                  </a:cubicBezTo>
                  <a:cubicBezTo>
                    <a:pt x="2374" y="574"/>
                    <a:pt x="1946" y="302"/>
                    <a:pt x="1440" y="146"/>
                  </a:cubicBezTo>
                  <a:cubicBezTo>
                    <a:pt x="1158" y="52"/>
                    <a:pt x="861" y="0"/>
                    <a:pt x="567" y="0"/>
                  </a:cubicBezTo>
                  <a:close/>
                </a:path>
              </a:pathLst>
            </a:custGeom>
            <a:solidFill>
              <a:srgbClr val="966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1811;p72">
              <a:extLst>
                <a:ext uri="{FF2B5EF4-FFF2-40B4-BE49-F238E27FC236}">
                  <a16:creationId xmlns:a16="http://schemas.microsoft.com/office/drawing/2014/main" id="{39C8BDE9-C182-76D3-256F-6BBFBFCF2EDE}"/>
                </a:ext>
              </a:extLst>
            </p:cNvPr>
            <p:cNvSpPr/>
            <p:nvPr/>
          </p:nvSpPr>
          <p:spPr>
            <a:xfrm>
              <a:off x="1472018" y="1715798"/>
              <a:ext cx="90890" cy="41494"/>
            </a:xfrm>
            <a:custGeom>
              <a:avLst/>
              <a:gdLst/>
              <a:ahLst/>
              <a:cxnLst/>
              <a:rect l="l" t="t" r="r" b="b"/>
              <a:pathLst>
                <a:path w="4670" h="2132" extrusionOk="0">
                  <a:moveTo>
                    <a:pt x="2335" y="1"/>
                  </a:moveTo>
                  <a:cubicBezTo>
                    <a:pt x="1168" y="1"/>
                    <a:pt x="0" y="205"/>
                    <a:pt x="0" y="614"/>
                  </a:cubicBezTo>
                  <a:cubicBezTo>
                    <a:pt x="0" y="1470"/>
                    <a:pt x="1012" y="2131"/>
                    <a:pt x="2335" y="2131"/>
                  </a:cubicBezTo>
                  <a:cubicBezTo>
                    <a:pt x="3619" y="2131"/>
                    <a:pt x="4670" y="1470"/>
                    <a:pt x="4670" y="614"/>
                  </a:cubicBezTo>
                  <a:cubicBezTo>
                    <a:pt x="4670" y="205"/>
                    <a:pt x="3503" y="1"/>
                    <a:pt x="2335" y="1"/>
                  </a:cubicBezTo>
                  <a:close/>
                </a:path>
              </a:pathLst>
            </a:custGeom>
            <a:solidFill>
              <a:srgbClr val="966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1812;p72">
              <a:extLst>
                <a:ext uri="{FF2B5EF4-FFF2-40B4-BE49-F238E27FC236}">
                  <a16:creationId xmlns:a16="http://schemas.microsoft.com/office/drawing/2014/main" id="{FCEFDAC4-2A3F-254B-CD6B-D8B94C175A32}"/>
                </a:ext>
              </a:extLst>
            </p:cNvPr>
            <p:cNvSpPr/>
            <p:nvPr/>
          </p:nvSpPr>
          <p:spPr>
            <a:xfrm>
              <a:off x="1624235" y="1574754"/>
              <a:ext cx="33359" cy="74989"/>
            </a:xfrm>
            <a:custGeom>
              <a:avLst/>
              <a:gdLst/>
              <a:ahLst/>
              <a:cxnLst/>
              <a:rect l="l" t="t" r="r" b="b"/>
              <a:pathLst>
                <a:path w="1714" h="3853" extrusionOk="0">
                  <a:moveTo>
                    <a:pt x="857" y="0"/>
                  </a:moveTo>
                  <a:cubicBezTo>
                    <a:pt x="390" y="0"/>
                    <a:pt x="1" y="350"/>
                    <a:pt x="1" y="856"/>
                  </a:cubicBezTo>
                  <a:lnTo>
                    <a:pt x="1" y="3035"/>
                  </a:lnTo>
                  <a:cubicBezTo>
                    <a:pt x="1"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1813;p72">
              <a:extLst>
                <a:ext uri="{FF2B5EF4-FFF2-40B4-BE49-F238E27FC236}">
                  <a16:creationId xmlns:a16="http://schemas.microsoft.com/office/drawing/2014/main" id="{F5786122-EAD1-8162-B913-8738A59CA87D}"/>
                </a:ext>
              </a:extLst>
            </p:cNvPr>
            <p:cNvSpPr/>
            <p:nvPr/>
          </p:nvSpPr>
          <p:spPr>
            <a:xfrm>
              <a:off x="1364469" y="1574754"/>
              <a:ext cx="33339" cy="74989"/>
            </a:xfrm>
            <a:custGeom>
              <a:avLst/>
              <a:gdLst/>
              <a:ahLst/>
              <a:cxnLst/>
              <a:rect l="l" t="t" r="r" b="b"/>
              <a:pathLst>
                <a:path w="1713" h="3853" extrusionOk="0">
                  <a:moveTo>
                    <a:pt x="857" y="0"/>
                  </a:moveTo>
                  <a:cubicBezTo>
                    <a:pt x="390" y="0"/>
                    <a:pt x="1" y="350"/>
                    <a:pt x="1" y="856"/>
                  </a:cubicBezTo>
                  <a:lnTo>
                    <a:pt x="1" y="3035"/>
                  </a:lnTo>
                  <a:cubicBezTo>
                    <a:pt x="39"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1814;p72">
              <a:extLst>
                <a:ext uri="{FF2B5EF4-FFF2-40B4-BE49-F238E27FC236}">
                  <a16:creationId xmlns:a16="http://schemas.microsoft.com/office/drawing/2014/main" id="{C5F0BB56-4F69-49E3-12AC-BC7501142E54}"/>
                </a:ext>
              </a:extLst>
            </p:cNvPr>
            <p:cNvSpPr/>
            <p:nvPr/>
          </p:nvSpPr>
          <p:spPr>
            <a:xfrm>
              <a:off x="1428851" y="1798164"/>
              <a:ext cx="177245" cy="149238"/>
            </a:xfrm>
            <a:custGeom>
              <a:avLst/>
              <a:gdLst/>
              <a:ahLst/>
              <a:cxnLst/>
              <a:rect l="l" t="t" r="r" b="b"/>
              <a:pathLst>
                <a:path w="9107" h="7668" extrusionOk="0">
                  <a:moveTo>
                    <a:pt x="2179" y="1"/>
                  </a:moveTo>
                  <a:cubicBezTo>
                    <a:pt x="817" y="1"/>
                    <a:pt x="0" y="1946"/>
                    <a:pt x="0" y="3191"/>
                  </a:cubicBezTo>
                  <a:cubicBezTo>
                    <a:pt x="0" y="5658"/>
                    <a:pt x="1986" y="7667"/>
                    <a:pt x="4406" y="7667"/>
                  </a:cubicBezTo>
                  <a:cubicBezTo>
                    <a:pt x="4429" y="7667"/>
                    <a:pt x="4452" y="7667"/>
                    <a:pt x="4475" y="7667"/>
                  </a:cubicBezTo>
                  <a:lnTo>
                    <a:pt x="4592" y="7667"/>
                  </a:lnTo>
                  <a:cubicBezTo>
                    <a:pt x="4616" y="7667"/>
                    <a:pt x="4639" y="7667"/>
                    <a:pt x="4663" y="7667"/>
                  </a:cubicBezTo>
                  <a:cubicBezTo>
                    <a:pt x="7121" y="7667"/>
                    <a:pt x="9106" y="5658"/>
                    <a:pt x="9106" y="3191"/>
                  </a:cubicBezTo>
                  <a:cubicBezTo>
                    <a:pt x="9106" y="1946"/>
                    <a:pt x="8289" y="1"/>
                    <a:pt x="6927" y="1"/>
                  </a:cubicBezTo>
                  <a:cubicBezTo>
                    <a:pt x="6032" y="78"/>
                    <a:pt x="5215" y="468"/>
                    <a:pt x="4592" y="1129"/>
                  </a:cubicBezTo>
                  <a:lnTo>
                    <a:pt x="4475" y="1129"/>
                  </a:lnTo>
                  <a:cubicBezTo>
                    <a:pt x="3892" y="468"/>
                    <a:pt x="3035" y="78"/>
                    <a:pt x="2179" y="1"/>
                  </a:cubicBezTo>
                  <a:close/>
                </a:path>
              </a:pathLst>
            </a:custGeom>
            <a:solidFill>
              <a:srgbClr val="966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1815;p72">
              <a:extLst>
                <a:ext uri="{FF2B5EF4-FFF2-40B4-BE49-F238E27FC236}">
                  <a16:creationId xmlns:a16="http://schemas.microsoft.com/office/drawing/2014/main" id="{6C06CA4D-063F-C358-31F2-A653F2A06239}"/>
                </a:ext>
              </a:extLst>
            </p:cNvPr>
            <p:cNvSpPr/>
            <p:nvPr/>
          </p:nvSpPr>
          <p:spPr>
            <a:xfrm>
              <a:off x="1455358" y="1873153"/>
              <a:ext cx="123470" cy="19"/>
            </a:xfrm>
            <a:custGeom>
              <a:avLst/>
              <a:gdLst/>
              <a:ahLst/>
              <a:cxnLst/>
              <a:rect l="l" t="t" r="r" b="b"/>
              <a:pathLst>
                <a:path w="6344" h="1" fill="none" extrusionOk="0">
                  <a:moveTo>
                    <a:pt x="0" y="0"/>
                  </a:moveTo>
                  <a:lnTo>
                    <a:pt x="6343" y="0"/>
                  </a:lnTo>
                </a:path>
              </a:pathLst>
            </a:custGeom>
            <a:noFill/>
            <a:ln w="12650"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1816;p72">
              <a:extLst>
                <a:ext uri="{FF2B5EF4-FFF2-40B4-BE49-F238E27FC236}">
                  <a16:creationId xmlns:a16="http://schemas.microsoft.com/office/drawing/2014/main" id="{3972E451-A492-8844-229B-06FE700C7359}"/>
                </a:ext>
              </a:extLst>
            </p:cNvPr>
            <p:cNvSpPr/>
            <p:nvPr/>
          </p:nvSpPr>
          <p:spPr>
            <a:xfrm>
              <a:off x="1837816" y="1854216"/>
              <a:ext cx="89138" cy="75670"/>
            </a:xfrm>
            <a:custGeom>
              <a:avLst/>
              <a:gdLst/>
              <a:ahLst/>
              <a:cxnLst/>
              <a:rect l="l" t="t" r="r" b="b"/>
              <a:pathLst>
                <a:path w="4580" h="3888" extrusionOk="0">
                  <a:moveTo>
                    <a:pt x="2608" y="0"/>
                  </a:moveTo>
                  <a:cubicBezTo>
                    <a:pt x="857" y="0"/>
                    <a:pt x="1" y="2102"/>
                    <a:pt x="1246" y="3308"/>
                  </a:cubicBezTo>
                  <a:cubicBezTo>
                    <a:pt x="1647" y="3709"/>
                    <a:pt x="2137" y="3888"/>
                    <a:pt x="2615" y="3888"/>
                  </a:cubicBezTo>
                  <a:cubicBezTo>
                    <a:pt x="3622" y="3888"/>
                    <a:pt x="4580" y="3094"/>
                    <a:pt x="4553" y="1907"/>
                  </a:cubicBezTo>
                  <a:cubicBezTo>
                    <a:pt x="4553" y="856"/>
                    <a:pt x="3658" y="0"/>
                    <a:pt x="2608"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1817;p72">
              <a:extLst>
                <a:ext uri="{FF2B5EF4-FFF2-40B4-BE49-F238E27FC236}">
                  <a16:creationId xmlns:a16="http://schemas.microsoft.com/office/drawing/2014/main" id="{80622A71-2FA2-6189-8CA9-A2F5E121801A}"/>
                </a:ext>
              </a:extLst>
            </p:cNvPr>
            <p:cNvSpPr/>
            <p:nvPr/>
          </p:nvSpPr>
          <p:spPr>
            <a:xfrm>
              <a:off x="1107719" y="1854216"/>
              <a:ext cx="75008" cy="74230"/>
            </a:xfrm>
            <a:custGeom>
              <a:avLst/>
              <a:gdLst/>
              <a:ahLst/>
              <a:cxnLst/>
              <a:rect l="l" t="t" r="r" b="b"/>
              <a:pathLst>
                <a:path w="3854" h="3814" extrusionOk="0">
                  <a:moveTo>
                    <a:pt x="1947" y="0"/>
                  </a:moveTo>
                  <a:cubicBezTo>
                    <a:pt x="857" y="0"/>
                    <a:pt x="1" y="856"/>
                    <a:pt x="1" y="1907"/>
                  </a:cubicBezTo>
                  <a:cubicBezTo>
                    <a:pt x="1" y="2958"/>
                    <a:pt x="857" y="3814"/>
                    <a:pt x="1947" y="3814"/>
                  </a:cubicBezTo>
                  <a:cubicBezTo>
                    <a:pt x="2997" y="3814"/>
                    <a:pt x="3853" y="2958"/>
                    <a:pt x="3853" y="1907"/>
                  </a:cubicBezTo>
                  <a:cubicBezTo>
                    <a:pt x="3853" y="856"/>
                    <a:pt x="2997" y="0"/>
                    <a:pt x="1947"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1818;p72">
              <a:extLst>
                <a:ext uri="{FF2B5EF4-FFF2-40B4-BE49-F238E27FC236}">
                  <a16:creationId xmlns:a16="http://schemas.microsoft.com/office/drawing/2014/main" id="{80879034-ADF7-86E6-F2F5-7B9F80BE0A19}"/>
                </a:ext>
              </a:extLst>
            </p:cNvPr>
            <p:cNvSpPr/>
            <p:nvPr/>
          </p:nvSpPr>
          <p:spPr>
            <a:xfrm>
              <a:off x="888085" y="863497"/>
              <a:ext cx="1412491" cy="725815"/>
            </a:xfrm>
            <a:custGeom>
              <a:avLst/>
              <a:gdLst/>
              <a:ahLst/>
              <a:cxnLst/>
              <a:rect l="l" t="t" r="r" b="b"/>
              <a:pathLst>
                <a:path w="72575" h="37293" extrusionOk="0">
                  <a:moveTo>
                    <a:pt x="39860" y="0"/>
                  </a:moveTo>
                  <a:cubicBezTo>
                    <a:pt x="33103" y="0"/>
                    <a:pt x="27298" y="2458"/>
                    <a:pt x="24400" y="7010"/>
                  </a:cubicBezTo>
                  <a:cubicBezTo>
                    <a:pt x="21326" y="7010"/>
                    <a:pt x="18251" y="7593"/>
                    <a:pt x="15333" y="8722"/>
                  </a:cubicBezTo>
                  <a:cubicBezTo>
                    <a:pt x="5721" y="12380"/>
                    <a:pt x="1" y="20785"/>
                    <a:pt x="2569" y="27478"/>
                  </a:cubicBezTo>
                  <a:cubicBezTo>
                    <a:pt x="4299" y="32056"/>
                    <a:pt x="9470" y="34632"/>
                    <a:pt x="15641" y="34632"/>
                  </a:cubicBezTo>
                  <a:cubicBezTo>
                    <a:pt x="18492" y="34632"/>
                    <a:pt x="21557" y="34082"/>
                    <a:pt x="24594" y="32926"/>
                  </a:cubicBezTo>
                  <a:cubicBezTo>
                    <a:pt x="26929" y="32031"/>
                    <a:pt x="29108" y="30825"/>
                    <a:pt x="31093" y="29307"/>
                  </a:cubicBezTo>
                  <a:cubicBezTo>
                    <a:pt x="33506" y="31370"/>
                    <a:pt x="36229" y="33043"/>
                    <a:pt x="39148" y="34327"/>
                  </a:cubicBezTo>
                  <a:cubicBezTo>
                    <a:pt x="43637" y="36333"/>
                    <a:pt x="48227" y="37292"/>
                    <a:pt x="52442" y="37292"/>
                  </a:cubicBezTo>
                  <a:cubicBezTo>
                    <a:pt x="59920" y="37292"/>
                    <a:pt x="66220" y="34273"/>
                    <a:pt x="68683" y="28723"/>
                  </a:cubicBezTo>
                  <a:cubicBezTo>
                    <a:pt x="72575" y="20085"/>
                    <a:pt x="65609" y="8527"/>
                    <a:pt x="53157" y="2963"/>
                  </a:cubicBezTo>
                  <a:cubicBezTo>
                    <a:pt x="48670" y="958"/>
                    <a:pt x="44079" y="0"/>
                    <a:pt x="39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1580;p70">
            <a:extLst>
              <a:ext uri="{FF2B5EF4-FFF2-40B4-BE49-F238E27FC236}">
                <a16:creationId xmlns:a16="http://schemas.microsoft.com/office/drawing/2014/main" id="{AECE9CED-AB88-79AD-3823-FE80DF4693C8}"/>
              </a:ext>
            </a:extLst>
          </p:cNvPr>
          <p:cNvGrpSpPr/>
          <p:nvPr/>
        </p:nvGrpSpPr>
        <p:grpSpPr>
          <a:xfrm>
            <a:off x="6926107" y="1145329"/>
            <a:ext cx="681009" cy="752171"/>
            <a:chOff x="2421730" y="2994796"/>
            <a:chExt cx="1516246" cy="1609393"/>
          </a:xfrm>
        </p:grpSpPr>
        <p:sp>
          <p:nvSpPr>
            <p:cNvPr id="970" name="Google Shape;1581;p70">
              <a:extLst>
                <a:ext uri="{FF2B5EF4-FFF2-40B4-BE49-F238E27FC236}">
                  <a16:creationId xmlns:a16="http://schemas.microsoft.com/office/drawing/2014/main" id="{096F273A-2F25-DBFB-1B1E-AB9348057FCD}"/>
                </a:ext>
              </a:extLst>
            </p:cNvPr>
            <p:cNvSpPr/>
            <p:nvPr/>
          </p:nvSpPr>
          <p:spPr>
            <a:xfrm>
              <a:off x="2852669" y="3946785"/>
              <a:ext cx="706644" cy="657404"/>
            </a:xfrm>
            <a:custGeom>
              <a:avLst/>
              <a:gdLst/>
              <a:ahLst/>
              <a:cxnLst/>
              <a:rect l="l" t="t" r="r" b="b"/>
              <a:pathLst>
                <a:path w="36308" h="33778" extrusionOk="0">
                  <a:moveTo>
                    <a:pt x="9612" y="1"/>
                  </a:moveTo>
                  <a:lnTo>
                    <a:pt x="9612" y="13620"/>
                  </a:lnTo>
                  <a:cubicBezTo>
                    <a:pt x="9612" y="14087"/>
                    <a:pt x="9651" y="14554"/>
                    <a:pt x="9729" y="14982"/>
                  </a:cubicBezTo>
                  <a:cubicBezTo>
                    <a:pt x="9068" y="15138"/>
                    <a:pt x="8367" y="15333"/>
                    <a:pt x="7706" y="15527"/>
                  </a:cubicBezTo>
                  <a:cubicBezTo>
                    <a:pt x="6577" y="15916"/>
                    <a:pt x="5488" y="16422"/>
                    <a:pt x="4515" y="17123"/>
                  </a:cubicBezTo>
                  <a:cubicBezTo>
                    <a:pt x="3659" y="17706"/>
                    <a:pt x="2919" y="18446"/>
                    <a:pt x="2336" y="19302"/>
                  </a:cubicBezTo>
                  <a:cubicBezTo>
                    <a:pt x="1752" y="20158"/>
                    <a:pt x="1324" y="21092"/>
                    <a:pt x="1013" y="22065"/>
                  </a:cubicBezTo>
                  <a:cubicBezTo>
                    <a:pt x="662" y="23154"/>
                    <a:pt x="429" y="24283"/>
                    <a:pt x="312" y="25411"/>
                  </a:cubicBezTo>
                  <a:cubicBezTo>
                    <a:pt x="156" y="26618"/>
                    <a:pt x="79" y="27941"/>
                    <a:pt x="79" y="29303"/>
                  </a:cubicBezTo>
                  <a:cubicBezTo>
                    <a:pt x="40" y="30665"/>
                    <a:pt x="1" y="32182"/>
                    <a:pt x="1" y="33778"/>
                  </a:cubicBezTo>
                  <a:lnTo>
                    <a:pt x="36307" y="33778"/>
                  </a:lnTo>
                  <a:cubicBezTo>
                    <a:pt x="36307" y="32182"/>
                    <a:pt x="36307" y="30742"/>
                    <a:pt x="36268" y="29303"/>
                  </a:cubicBezTo>
                  <a:cubicBezTo>
                    <a:pt x="36229" y="27902"/>
                    <a:pt x="36152" y="26618"/>
                    <a:pt x="35996" y="25411"/>
                  </a:cubicBezTo>
                  <a:cubicBezTo>
                    <a:pt x="35879" y="24283"/>
                    <a:pt x="35646" y="23154"/>
                    <a:pt x="35295" y="22065"/>
                  </a:cubicBezTo>
                  <a:cubicBezTo>
                    <a:pt x="35023" y="21092"/>
                    <a:pt x="34556" y="20158"/>
                    <a:pt x="33972" y="19302"/>
                  </a:cubicBezTo>
                  <a:cubicBezTo>
                    <a:pt x="33389" y="18446"/>
                    <a:pt x="32649" y="17706"/>
                    <a:pt x="31793" y="17123"/>
                  </a:cubicBezTo>
                  <a:cubicBezTo>
                    <a:pt x="30820" y="16422"/>
                    <a:pt x="29731" y="15916"/>
                    <a:pt x="28602" y="15527"/>
                  </a:cubicBezTo>
                  <a:cubicBezTo>
                    <a:pt x="27941" y="15333"/>
                    <a:pt x="27279" y="15138"/>
                    <a:pt x="26579" y="14982"/>
                  </a:cubicBezTo>
                  <a:cubicBezTo>
                    <a:pt x="26657" y="14554"/>
                    <a:pt x="26696" y="14087"/>
                    <a:pt x="26696" y="13620"/>
                  </a:cubicBezTo>
                  <a:lnTo>
                    <a:pt x="26696" y="1"/>
                  </a:ln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1582;p70">
              <a:extLst>
                <a:ext uri="{FF2B5EF4-FFF2-40B4-BE49-F238E27FC236}">
                  <a16:creationId xmlns:a16="http://schemas.microsoft.com/office/drawing/2014/main" id="{18161EB8-F791-F348-D2BE-14186D26AEB9}"/>
                </a:ext>
              </a:extLst>
            </p:cNvPr>
            <p:cNvSpPr/>
            <p:nvPr/>
          </p:nvSpPr>
          <p:spPr>
            <a:xfrm>
              <a:off x="3039742" y="4002078"/>
              <a:ext cx="333256" cy="222106"/>
            </a:xfrm>
            <a:custGeom>
              <a:avLst/>
              <a:gdLst/>
              <a:ahLst/>
              <a:cxnLst/>
              <a:rect l="l" t="t" r="r" b="b"/>
              <a:pathLst>
                <a:path w="17123" h="11412" extrusionOk="0">
                  <a:moveTo>
                    <a:pt x="0" y="0"/>
                  </a:moveTo>
                  <a:lnTo>
                    <a:pt x="0" y="8483"/>
                  </a:lnTo>
                  <a:cubicBezTo>
                    <a:pt x="2611" y="10426"/>
                    <a:pt x="5727" y="11411"/>
                    <a:pt x="8849" y="11411"/>
                  </a:cubicBezTo>
                  <a:cubicBezTo>
                    <a:pt x="11732" y="11411"/>
                    <a:pt x="14620" y="10572"/>
                    <a:pt x="17122" y="8873"/>
                  </a:cubicBezTo>
                  <a:lnTo>
                    <a:pt x="17122" y="0"/>
                  </a:lnTo>
                  <a:close/>
                </a:path>
              </a:pathLst>
            </a:custGeom>
            <a:solidFill>
              <a:srgbClr val="9F5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1583;p70">
              <a:extLst>
                <a:ext uri="{FF2B5EF4-FFF2-40B4-BE49-F238E27FC236}">
                  <a16:creationId xmlns:a16="http://schemas.microsoft.com/office/drawing/2014/main" id="{00A382AA-5446-67D5-41A2-3289553C279B}"/>
                </a:ext>
              </a:extLst>
            </p:cNvPr>
            <p:cNvSpPr/>
            <p:nvPr/>
          </p:nvSpPr>
          <p:spPr>
            <a:xfrm>
              <a:off x="2928417" y="4446913"/>
              <a:ext cx="566514" cy="157276"/>
            </a:xfrm>
            <a:custGeom>
              <a:avLst/>
              <a:gdLst/>
              <a:ahLst/>
              <a:cxnLst/>
              <a:rect l="l" t="t" r="r" b="b"/>
              <a:pathLst>
                <a:path w="29108" h="8081" extrusionOk="0">
                  <a:moveTo>
                    <a:pt x="8140" y="0"/>
                  </a:moveTo>
                  <a:cubicBezTo>
                    <a:pt x="4022" y="0"/>
                    <a:pt x="0" y="3126"/>
                    <a:pt x="0" y="8081"/>
                  </a:cubicBezTo>
                  <a:lnTo>
                    <a:pt x="29108" y="8081"/>
                  </a:lnTo>
                  <a:cubicBezTo>
                    <a:pt x="29108" y="3606"/>
                    <a:pt x="25489" y="26"/>
                    <a:pt x="21052" y="26"/>
                  </a:cubicBezTo>
                  <a:cubicBezTo>
                    <a:pt x="21013" y="25"/>
                    <a:pt x="20974" y="25"/>
                    <a:pt x="20935" y="25"/>
                  </a:cubicBezTo>
                  <a:cubicBezTo>
                    <a:pt x="18411" y="25"/>
                    <a:pt x="16048" y="1263"/>
                    <a:pt x="14554" y="3294"/>
                  </a:cubicBezTo>
                  <a:cubicBezTo>
                    <a:pt x="12871" y="1018"/>
                    <a:pt x="10490" y="0"/>
                    <a:pt x="8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1584;p70">
              <a:extLst>
                <a:ext uri="{FF2B5EF4-FFF2-40B4-BE49-F238E27FC236}">
                  <a16:creationId xmlns:a16="http://schemas.microsoft.com/office/drawing/2014/main" id="{E9612FD4-C1DC-C592-B803-F5207FFA5D7A}"/>
                </a:ext>
              </a:extLst>
            </p:cNvPr>
            <p:cNvSpPr/>
            <p:nvPr/>
          </p:nvSpPr>
          <p:spPr>
            <a:xfrm>
              <a:off x="3012670" y="4205675"/>
              <a:ext cx="383742" cy="77558"/>
            </a:xfrm>
            <a:custGeom>
              <a:avLst/>
              <a:gdLst/>
              <a:ahLst/>
              <a:cxnLst/>
              <a:rect l="l" t="t" r="r" b="b"/>
              <a:pathLst>
                <a:path w="19717" h="3985" extrusionOk="0">
                  <a:moveTo>
                    <a:pt x="18046" y="7"/>
                  </a:moveTo>
                  <a:cubicBezTo>
                    <a:pt x="18053" y="7"/>
                    <a:pt x="18060" y="7"/>
                    <a:pt x="18066" y="7"/>
                  </a:cubicBezTo>
                  <a:lnTo>
                    <a:pt x="18066" y="7"/>
                  </a:lnTo>
                  <a:cubicBezTo>
                    <a:pt x="18073" y="7"/>
                    <a:pt x="18079" y="7"/>
                    <a:pt x="18085" y="7"/>
                  </a:cubicBezTo>
                  <a:close/>
                  <a:moveTo>
                    <a:pt x="1526" y="1"/>
                  </a:moveTo>
                  <a:cubicBezTo>
                    <a:pt x="926" y="1"/>
                    <a:pt x="326" y="372"/>
                    <a:pt x="185" y="1097"/>
                  </a:cubicBezTo>
                  <a:cubicBezTo>
                    <a:pt x="0" y="2047"/>
                    <a:pt x="764" y="2746"/>
                    <a:pt x="1554" y="2746"/>
                  </a:cubicBezTo>
                  <a:cubicBezTo>
                    <a:pt x="1929" y="2746"/>
                    <a:pt x="2310" y="2588"/>
                    <a:pt x="2598" y="2225"/>
                  </a:cubicBezTo>
                  <a:cubicBezTo>
                    <a:pt x="2783" y="2851"/>
                    <a:pt x="3341" y="3200"/>
                    <a:pt x="3909" y="3200"/>
                  </a:cubicBezTo>
                  <a:cubicBezTo>
                    <a:pt x="4296" y="3200"/>
                    <a:pt x="4688" y="3039"/>
                    <a:pt x="4972" y="2692"/>
                  </a:cubicBezTo>
                  <a:cubicBezTo>
                    <a:pt x="5156" y="3337"/>
                    <a:pt x="5721" y="3695"/>
                    <a:pt x="6298" y="3695"/>
                  </a:cubicBezTo>
                  <a:cubicBezTo>
                    <a:pt x="6695" y="3695"/>
                    <a:pt x="7098" y="3525"/>
                    <a:pt x="7384" y="3159"/>
                  </a:cubicBezTo>
                  <a:cubicBezTo>
                    <a:pt x="7613" y="3700"/>
                    <a:pt x="8130" y="3985"/>
                    <a:pt x="8646" y="3985"/>
                  </a:cubicBezTo>
                  <a:cubicBezTo>
                    <a:pt x="9095" y="3985"/>
                    <a:pt x="9543" y="3768"/>
                    <a:pt x="9797" y="3315"/>
                  </a:cubicBezTo>
                  <a:cubicBezTo>
                    <a:pt x="10069" y="3768"/>
                    <a:pt x="10526" y="3985"/>
                    <a:pt x="10981" y="3985"/>
                  </a:cubicBezTo>
                  <a:cubicBezTo>
                    <a:pt x="11502" y="3985"/>
                    <a:pt x="12020" y="3700"/>
                    <a:pt x="12248" y="3159"/>
                  </a:cubicBezTo>
                  <a:cubicBezTo>
                    <a:pt x="12518" y="3525"/>
                    <a:pt x="12918" y="3695"/>
                    <a:pt x="13318" y="3695"/>
                  </a:cubicBezTo>
                  <a:cubicBezTo>
                    <a:pt x="13898" y="3695"/>
                    <a:pt x="14477" y="3337"/>
                    <a:pt x="14661" y="2692"/>
                  </a:cubicBezTo>
                  <a:cubicBezTo>
                    <a:pt x="14929" y="3039"/>
                    <a:pt x="15311" y="3200"/>
                    <a:pt x="15692" y="3200"/>
                  </a:cubicBezTo>
                  <a:cubicBezTo>
                    <a:pt x="16253" y="3200"/>
                    <a:pt x="16810" y="2851"/>
                    <a:pt x="16996" y="2225"/>
                  </a:cubicBezTo>
                  <a:cubicBezTo>
                    <a:pt x="17268" y="2565"/>
                    <a:pt x="17658" y="2727"/>
                    <a:pt x="18047" y="2727"/>
                  </a:cubicBezTo>
                  <a:cubicBezTo>
                    <a:pt x="18550" y="2727"/>
                    <a:pt x="19051" y="2457"/>
                    <a:pt x="19292" y="1953"/>
                  </a:cubicBezTo>
                  <a:cubicBezTo>
                    <a:pt x="19717" y="1064"/>
                    <a:pt x="19067" y="21"/>
                    <a:pt x="18066" y="7"/>
                  </a:cubicBezTo>
                  <a:lnTo>
                    <a:pt x="18066" y="7"/>
                  </a:lnTo>
                  <a:cubicBezTo>
                    <a:pt x="17490" y="16"/>
                    <a:pt x="16955" y="403"/>
                    <a:pt x="16801" y="980"/>
                  </a:cubicBezTo>
                  <a:cubicBezTo>
                    <a:pt x="16515" y="614"/>
                    <a:pt x="16112" y="444"/>
                    <a:pt x="15717" y="444"/>
                  </a:cubicBezTo>
                  <a:cubicBezTo>
                    <a:pt x="15145" y="444"/>
                    <a:pt x="14589" y="802"/>
                    <a:pt x="14428" y="1447"/>
                  </a:cubicBezTo>
                  <a:cubicBezTo>
                    <a:pt x="14147" y="1100"/>
                    <a:pt x="13753" y="935"/>
                    <a:pt x="13364" y="935"/>
                  </a:cubicBezTo>
                  <a:cubicBezTo>
                    <a:pt x="12837" y="935"/>
                    <a:pt x="12317" y="1237"/>
                    <a:pt x="12093" y="1797"/>
                  </a:cubicBezTo>
                  <a:cubicBezTo>
                    <a:pt x="11822" y="1436"/>
                    <a:pt x="11416" y="1259"/>
                    <a:pt x="11013" y="1259"/>
                  </a:cubicBezTo>
                  <a:cubicBezTo>
                    <a:pt x="10548" y="1259"/>
                    <a:pt x="10086" y="1494"/>
                    <a:pt x="9836" y="1953"/>
                  </a:cubicBezTo>
                  <a:cubicBezTo>
                    <a:pt x="9565" y="1494"/>
                    <a:pt x="9093" y="1259"/>
                    <a:pt x="8623" y="1259"/>
                  </a:cubicBezTo>
                  <a:cubicBezTo>
                    <a:pt x="8216" y="1259"/>
                    <a:pt x="7811" y="1436"/>
                    <a:pt x="7540" y="1797"/>
                  </a:cubicBezTo>
                  <a:cubicBezTo>
                    <a:pt x="7316" y="1237"/>
                    <a:pt x="6796" y="935"/>
                    <a:pt x="6268" y="935"/>
                  </a:cubicBezTo>
                  <a:cubicBezTo>
                    <a:pt x="5879" y="935"/>
                    <a:pt x="5486" y="1100"/>
                    <a:pt x="5205" y="1447"/>
                  </a:cubicBezTo>
                  <a:cubicBezTo>
                    <a:pt x="5042" y="819"/>
                    <a:pt x="4476" y="455"/>
                    <a:pt x="3898" y="455"/>
                  </a:cubicBezTo>
                  <a:cubicBezTo>
                    <a:pt x="3508" y="455"/>
                    <a:pt x="3113" y="620"/>
                    <a:pt x="2831" y="980"/>
                  </a:cubicBezTo>
                  <a:cubicBezTo>
                    <a:pt x="2644" y="323"/>
                    <a:pt x="2085" y="1"/>
                    <a:pt x="15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1585;p70">
              <a:extLst>
                <a:ext uri="{FF2B5EF4-FFF2-40B4-BE49-F238E27FC236}">
                  <a16:creationId xmlns:a16="http://schemas.microsoft.com/office/drawing/2014/main" id="{5CFEFCAB-77D4-47D1-7CA2-D7C2C93403AC}"/>
                </a:ext>
              </a:extLst>
            </p:cNvPr>
            <p:cNvSpPr/>
            <p:nvPr/>
          </p:nvSpPr>
          <p:spPr>
            <a:xfrm>
              <a:off x="2421730" y="2994796"/>
              <a:ext cx="1516246" cy="1080753"/>
            </a:xfrm>
            <a:custGeom>
              <a:avLst/>
              <a:gdLst/>
              <a:ahLst/>
              <a:cxnLst/>
              <a:rect l="l" t="t" r="r" b="b"/>
              <a:pathLst>
                <a:path w="77906" h="55530" extrusionOk="0">
                  <a:moveTo>
                    <a:pt x="40296" y="0"/>
                  </a:moveTo>
                  <a:cubicBezTo>
                    <a:pt x="34799" y="0"/>
                    <a:pt x="29303" y="1635"/>
                    <a:pt x="24555" y="4903"/>
                  </a:cubicBezTo>
                  <a:cubicBezTo>
                    <a:pt x="22126" y="1620"/>
                    <a:pt x="18475" y="8"/>
                    <a:pt x="14836" y="8"/>
                  </a:cubicBezTo>
                  <a:cubicBezTo>
                    <a:pt x="10840" y="8"/>
                    <a:pt x="6857" y="1951"/>
                    <a:pt x="4515" y="5759"/>
                  </a:cubicBezTo>
                  <a:cubicBezTo>
                    <a:pt x="1" y="13075"/>
                    <a:pt x="4320" y="22609"/>
                    <a:pt x="12765" y="24088"/>
                  </a:cubicBezTo>
                  <a:cubicBezTo>
                    <a:pt x="12609" y="25294"/>
                    <a:pt x="12531" y="26539"/>
                    <a:pt x="12531" y="27784"/>
                  </a:cubicBezTo>
                  <a:cubicBezTo>
                    <a:pt x="12531" y="43116"/>
                    <a:pt x="24945" y="55530"/>
                    <a:pt x="40315" y="55530"/>
                  </a:cubicBezTo>
                  <a:cubicBezTo>
                    <a:pt x="55647" y="55530"/>
                    <a:pt x="68061" y="43116"/>
                    <a:pt x="68061" y="27784"/>
                  </a:cubicBezTo>
                  <a:cubicBezTo>
                    <a:pt x="68061" y="26539"/>
                    <a:pt x="67983" y="25294"/>
                    <a:pt x="67827" y="24088"/>
                  </a:cubicBezTo>
                  <a:cubicBezTo>
                    <a:pt x="73625" y="23076"/>
                    <a:pt x="77906" y="18017"/>
                    <a:pt x="77906" y="12141"/>
                  </a:cubicBezTo>
                  <a:cubicBezTo>
                    <a:pt x="77906" y="6888"/>
                    <a:pt x="74520" y="2257"/>
                    <a:pt x="69578" y="623"/>
                  </a:cubicBezTo>
                  <a:cubicBezTo>
                    <a:pt x="68322" y="210"/>
                    <a:pt x="67035" y="11"/>
                    <a:pt x="65764" y="11"/>
                  </a:cubicBezTo>
                  <a:cubicBezTo>
                    <a:pt x="61997" y="11"/>
                    <a:pt x="58364" y="1761"/>
                    <a:pt x="56037" y="4903"/>
                  </a:cubicBezTo>
                  <a:cubicBezTo>
                    <a:pt x="51289" y="1635"/>
                    <a:pt x="45793" y="0"/>
                    <a:pt x="40296" y="0"/>
                  </a:cubicBezTo>
                  <a:close/>
                </a:path>
              </a:pathLst>
            </a:custGeom>
            <a:solidFill>
              <a:srgbClr val="FA6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586;p70">
              <a:extLst>
                <a:ext uri="{FF2B5EF4-FFF2-40B4-BE49-F238E27FC236}">
                  <a16:creationId xmlns:a16="http://schemas.microsoft.com/office/drawing/2014/main" id="{B0F12C39-4FB4-EEC8-4613-96A06E701E89}"/>
                </a:ext>
              </a:extLst>
            </p:cNvPr>
            <p:cNvSpPr/>
            <p:nvPr/>
          </p:nvSpPr>
          <p:spPr>
            <a:xfrm>
              <a:off x="2857223" y="3283347"/>
              <a:ext cx="697536" cy="877039"/>
            </a:xfrm>
            <a:custGeom>
              <a:avLst/>
              <a:gdLst/>
              <a:ahLst/>
              <a:cxnLst/>
              <a:rect l="l" t="t" r="r" b="b"/>
              <a:pathLst>
                <a:path w="35840" h="45063" extrusionOk="0">
                  <a:moveTo>
                    <a:pt x="17939" y="0"/>
                  </a:moveTo>
                  <a:cubicBezTo>
                    <a:pt x="8016" y="0"/>
                    <a:pt x="0" y="10079"/>
                    <a:pt x="0" y="22531"/>
                  </a:cubicBezTo>
                  <a:cubicBezTo>
                    <a:pt x="0" y="34984"/>
                    <a:pt x="8016" y="45062"/>
                    <a:pt x="17939" y="45062"/>
                  </a:cubicBezTo>
                  <a:cubicBezTo>
                    <a:pt x="27823" y="45062"/>
                    <a:pt x="35840" y="34984"/>
                    <a:pt x="35840" y="22531"/>
                  </a:cubicBezTo>
                  <a:cubicBezTo>
                    <a:pt x="35840" y="10079"/>
                    <a:pt x="27823" y="0"/>
                    <a:pt x="17939"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587;p70">
              <a:extLst>
                <a:ext uri="{FF2B5EF4-FFF2-40B4-BE49-F238E27FC236}">
                  <a16:creationId xmlns:a16="http://schemas.microsoft.com/office/drawing/2014/main" id="{47D4C8F3-F8DC-F59A-F9FE-921CB7D9E28A}"/>
                </a:ext>
              </a:extLst>
            </p:cNvPr>
            <p:cNvSpPr/>
            <p:nvPr/>
          </p:nvSpPr>
          <p:spPr>
            <a:xfrm>
              <a:off x="3457797" y="3839994"/>
              <a:ext cx="212842" cy="212842"/>
            </a:xfrm>
            <a:custGeom>
              <a:avLst/>
              <a:gdLst/>
              <a:ahLst/>
              <a:cxnLst/>
              <a:rect l="l" t="t" r="r" b="b"/>
              <a:pathLst>
                <a:path w="10936" h="10936" extrusionOk="0">
                  <a:moveTo>
                    <a:pt x="5449" y="1"/>
                  </a:moveTo>
                  <a:cubicBezTo>
                    <a:pt x="2452" y="1"/>
                    <a:pt x="1" y="2452"/>
                    <a:pt x="1" y="5488"/>
                  </a:cubicBezTo>
                  <a:cubicBezTo>
                    <a:pt x="1" y="8484"/>
                    <a:pt x="2452" y="10936"/>
                    <a:pt x="5449" y="10936"/>
                  </a:cubicBezTo>
                  <a:cubicBezTo>
                    <a:pt x="8484" y="10936"/>
                    <a:pt x="10935" y="8484"/>
                    <a:pt x="10935" y="5488"/>
                  </a:cubicBezTo>
                  <a:cubicBezTo>
                    <a:pt x="10935" y="2452"/>
                    <a:pt x="8484" y="1"/>
                    <a:pt x="5449"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588;p70">
              <a:extLst>
                <a:ext uri="{FF2B5EF4-FFF2-40B4-BE49-F238E27FC236}">
                  <a16:creationId xmlns:a16="http://schemas.microsoft.com/office/drawing/2014/main" id="{DD856011-C60D-B716-CB15-7EC84E7F8553}"/>
                </a:ext>
              </a:extLst>
            </p:cNvPr>
            <p:cNvSpPr/>
            <p:nvPr/>
          </p:nvSpPr>
          <p:spPr>
            <a:xfrm>
              <a:off x="3522938" y="3886198"/>
              <a:ext cx="73471" cy="71972"/>
            </a:xfrm>
            <a:custGeom>
              <a:avLst/>
              <a:gdLst/>
              <a:ahLst/>
              <a:cxnLst/>
              <a:rect l="l" t="t" r="r" b="b"/>
              <a:pathLst>
                <a:path w="3775" h="3698" extrusionOk="0">
                  <a:moveTo>
                    <a:pt x="3271" y="1"/>
                  </a:moveTo>
                  <a:cubicBezTo>
                    <a:pt x="2936" y="1"/>
                    <a:pt x="2608" y="52"/>
                    <a:pt x="2296" y="156"/>
                  </a:cubicBezTo>
                  <a:cubicBezTo>
                    <a:pt x="1790" y="312"/>
                    <a:pt x="1362" y="584"/>
                    <a:pt x="1012" y="934"/>
                  </a:cubicBezTo>
                  <a:cubicBezTo>
                    <a:pt x="623" y="1285"/>
                    <a:pt x="351" y="1752"/>
                    <a:pt x="195" y="2219"/>
                  </a:cubicBezTo>
                  <a:cubicBezTo>
                    <a:pt x="39" y="2686"/>
                    <a:pt x="0" y="3191"/>
                    <a:pt x="117" y="3697"/>
                  </a:cubicBezTo>
                  <a:cubicBezTo>
                    <a:pt x="312" y="2802"/>
                    <a:pt x="740" y="1946"/>
                    <a:pt x="1362" y="1285"/>
                  </a:cubicBezTo>
                  <a:cubicBezTo>
                    <a:pt x="2024" y="662"/>
                    <a:pt x="2841" y="234"/>
                    <a:pt x="3775" y="39"/>
                  </a:cubicBezTo>
                  <a:cubicBezTo>
                    <a:pt x="3606" y="13"/>
                    <a:pt x="3438" y="1"/>
                    <a:pt x="3271" y="1"/>
                  </a:cubicBezTo>
                  <a:close/>
                </a:path>
              </a:pathLst>
            </a:custGeom>
            <a:solidFill>
              <a:srgbClr val="9F5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589;p70">
              <a:extLst>
                <a:ext uri="{FF2B5EF4-FFF2-40B4-BE49-F238E27FC236}">
                  <a16:creationId xmlns:a16="http://schemas.microsoft.com/office/drawing/2014/main" id="{00B3E240-D1FC-B84B-39E2-016A710074A5}"/>
                </a:ext>
              </a:extLst>
            </p:cNvPr>
            <p:cNvSpPr/>
            <p:nvPr/>
          </p:nvSpPr>
          <p:spPr>
            <a:xfrm>
              <a:off x="2742102" y="3839994"/>
              <a:ext cx="212083" cy="212842"/>
            </a:xfrm>
            <a:custGeom>
              <a:avLst/>
              <a:gdLst/>
              <a:ahLst/>
              <a:cxnLst/>
              <a:rect l="l" t="t" r="r" b="b"/>
              <a:pathLst>
                <a:path w="10897" h="10936" extrusionOk="0">
                  <a:moveTo>
                    <a:pt x="5448" y="1"/>
                  </a:moveTo>
                  <a:cubicBezTo>
                    <a:pt x="2413" y="1"/>
                    <a:pt x="0" y="2452"/>
                    <a:pt x="0" y="5488"/>
                  </a:cubicBezTo>
                  <a:cubicBezTo>
                    <a:pt x="0" y="8484"/>
                    <a:pt x="2413" y="10936"/>
                    <a:pt x="5448" y="10936"/>
                  </a:cubicBezTo>
                  <a:cubicBezTo>
                    <a:pt x="8445" y="10936"/>
                    <a:pt x="10896" y="8484"/>
                    <a:pt x="10896" y="5488"/>
                  </a:cubicBezTo>
                  <a:cubicBezTo>
                    <a:pt x="10896" y="2452"/>
                    <a:pt x="8445" y="1"/>
                    <a:pt x="5448"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590;p70">
              <a:extLst>
                <a:ext uri="{FF2B5EF4-FFF2-40B4-BE49-F238E27FC236}">
                  <a16:creationId xmlns:a16="http://schemas.microsoft.com/office/drawing/2014/main" id="{65D07C0F-7293-226F-0FA1-80377350D478}"/>
                </a:ext>
              </a:extLst>
            </p:cNvPr>
            <p:cNvSpPr/>
            <p:nvPr/>
          </p:nvSpPr>
          <p:spPr>
            <a:xfrm>
              <a:off x="2816313" y="3886003"/>
              <a:ext cx="71972" cy="71408"/>
            </a:xfrm>
            <a:custGeom>
              <a:avLst/>
              <a:gdLst/>
              <a:ahLst/>
              <a:cxnLst/>
              <a:rect l="l" t="t" r="r" b="b"/>
              <a:pathLst>
                <a:path w="3698" h="3669" extrusionOk="0">
                  <a:moveTo>
                    <a:pt x="557" y="1"/>
                  </a:moveTo>
                  <a:cubicBezTo>
                    <a:pt x="369" y="1"/>
                    <a:pt x="182" y="19"/>
                    <a:pt x="1" y="49"/>
                  </a:cubicBezTo>
                  <a:cubicBezTo>
                    <a:pt x="896" y="244"/>
                    <a:pt x="1713" y="672"/>
                    <a:pt x="2375" y="1295"/>
                  </a:cubicBezTo>
                  <a:cubicBezTo>
                    <a:pt x="2997" y="1956"/>
                    <a:pt x="3425" y="2773"/>
                    <a:pt x="3620" y="3668"/>
                  </a:cubicBezTo>
                  <a:cubicBezTo>
                    <a:pt x="3698" y="3201"/>
                    <a:pt x="3698" y="2696"/>
                    <a:pt x="3542" y="2229"/>
                  </a:cubicBezTo>
                  <a:cubicBezTo>
                    <a:pt x="3192" y="1256"/>
                    <a:pt x="2414" y="477"/>
                    <a:pt x="1441" y="166"/>
                  </a:cubicBezTo>
                  <a:cubicBezTo>
                    <a:pt x="1155" y="47"/>
                    <a:pt x="854" y="1"/>
                    <a:pt x="557" y="1"/>
                  </a:cubicBezTo>
                  <a:close/>
                </a:path>
              </a:pathLst>
            </a:custGeom>
            <a:solidFill>
              <a:srgbClr val="9F5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591;p70">
              <a:extLst>
                <a:ext uri="{FF2B5EF4-FFF2-40B4-BE49-F238E27FC236}">
                  <a16:creationId xmlns:a16="http://schemas.microsoft.com/office/drawing/2014/main" id="{28E47009-B77D-8EEF-9C09-FD8167CF1354}"/>
                </a:ext>
              </a:extLst>
            </p:cNvPr>
            <p:cNvSpPr/>
            <p:nvPr/>
          </p:nvSpPr>
          <p:spPr>
            <a:xfrm>
              <a:off x="3125319" y="3815958"/>
              <a:ext cx="162103" cy="57375"/>
            </a:xfrm>
            <a:custGeom>
              <a:avLst/>
              <a:gdLst/>
              <a:ahLst/>
              <a:cxnLst/>
              <a:rect l="l" t="t" r="r" b="b"/>
              <a:pathLst>
                <a:path w="8329" h="2948" extrusionOk="0">
                  <a:moveTo>
                    <a:pt x="4164" y="0"/>
                  </a:moveTo>
                  <a:cubicBezTo>
                    <a:pt x="2083" y="0"/>
                    <a:pt x="1" y="282"/>
                    <a:pt x="1" y="847"/>
                  </a:cubicBezTo>
                  <a:cubicBezTo>
                    <a:pt x="1" y="2014"/>
                    <a:pt x="1869" y="2948"/>
                    <a:pt x="4164" y="2948"/>
                  </a:cubicBezTo>
                  <a:cubicBezTo>
                    <a:pt x="6460" y="2948"/>
                    <a:pt x="8328" y="2014"/>
                    <a:pt x="8328" y="847"/>
                  </a:cubicBezTo>
                  <a:cubicBezTo>
                    <a:pt x="8328" y="282"/>
                    <a:pt x="6246" y="0"/>
                    <a:pt x="4164" y="0"/>
                  </a:cubicBezTo>
                  <a:close/>
                </a:path>
              </a:pathLst>
            </a:custGeom>
            <a:solidFill>
              <a:srgbClr val="9F5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592;p70">
              <a:extLst>
                <a:ext uri="{FF2B5EF4-FFF2-40B4-BE49-F238E27FC236}">
                  <a16:creationId xmlns:a16="http://schemas.microsoft.com/office/drawing/2014/main" id="{3B11C5EE-CC82-FA86-49F5-1FC7742E8628}"/>
                </a:ext>
              </a:extLst>
            </p:cNvPr>
            <p:cNvSpPr/>
            <p:nvPr/>
          </p:nvSpPr>
          <p:spPr>
            <a:xfrm>
              <a:off x="3140461" y="3946026"/>
              <a:ext cx="132559" cy="19716"/>
            </a:xfrm>
            <a:custGeom>
              <a:avLst/>
              <a:gdLst/>
              <a:ahLst/>
              <a:cxnLst/>
              <a:rect l="l" t="t" r="r" b="b"/>
              <a:pathLst>
                <a:path w="6811" h="1013" fill="none" extrusionOk="0">
                  <a:moveTo>
                    <a:pt x="6811" y="1"/>
                  </a:moveTo>
                  <a:cubicBezTo>
                    <a:pt x="6149" y="623"/>
                    <a:pt x="5254" y="1012"/>
                    <a:pt x="4359" y="1012"/>
                  </a:cubicBezTo>
                  <a:lnTo>
                    <a:pt x="2414" y="1012"/>
                  </a:lnTo>
                  <a:cubicBezTo>
                    <a:pt x="1519" y="974"/>
                    <a:pt x="624" y="623"/>
                    <a:pt x="1" y="1"/>
                  </a:cubicBezTo>
                </a:path>
              </a:pathLst>
            </a:custGeom>
            <a:noFill/>
            <a:ln w="14600" cap="flat"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593;p70">
              <a:extLst>
                <a:ext uri="{FF2B5EF4-FFF2-40B4-BE49-F238E27FC236}">
                  <a16:creationId xmlns:a16="http://schemas.microsoft.com/office/drawing/2014/main" id="{B1C92031-C896-81C6-C856-3463DAB6DB8F}"/>
                </a:ext>
              </a:extLst>
            </p:cNvPr>
            <p:cNvSpPr/>
            <p:nvPr/>
          </p:nvSpPr>
          <p:spPr>
            <a:xfrm>
              <a:off x="2729218" y="3046430"/>
              <a:ext cx="800551" cy="593509"/>
            </a:xfrm>
            <a:custGeom>
              <a:avLst/>
              <a:gdLst/>
              <a:ahLst/>
              <a:cxnLst/>
              <a:rect l="l" t="t" r="r" b="b"/>
              <a:pathLst>
                <a:path w="41133" h="30495" extrusionOk="0">
                  <a:moveTo>
                    <a:pt x="27791" y="1"/>
                  </a:moveTo>
                  <a:cubicBezTo>
                    <a:pt x="23440" y="1"/>
                    <a:pt x="18357" y="1558"/>
                    <a:pt x="13621" y="4663"/>
                  </a:cubicBezTo>
                  <a:cubicBezTo>
                    <a:pt x="4398" y="10733"/>
                    <a:pt x="1" y="20384"/>
                    <a:pt x="3853" y="26221"/>
                  </a:cubicBezTo>
                  <a:cubicBezTo>
                    <a:pt x="5735" y="29073"/>
                    <a:pt x="9225" y="30494"/>
                    <a:pt x="13377" y="30494"/>
                  </a:cubicBezTo>
                  <a:cubicBezTo>
                    <a:pt x="17723" y="30494"/>
                    <a:pt x="22796" y="28937"/>
                    <a:pt x="27513" y="25832"/>
                  </a:cubicBezTo>
                  <a:cubicBezTo>
                    <a:pt x="36774" y="19761"/>
                    <a:pt x="41133" y="10111"/>
                    <a:pt x="37319" y="4274"/>
                  </a:cubicBezTo>
                  <a:cubicBezTo>
                    <a:pt x="35437" y="1422"/>
                    <a:pt x="31948" y="1"/>
                    <a:pt x="27791" y="1"/>
                  </a:cubicBezTo>
                  <a:close/>
                </a:path>
              </a:pathLst>
            </a:custGeom>
            <a:solidFill>
              <a:srgbClr val="FA6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594;p70">
              <a:extLst>
                <a:ext uri="{FF2B5EF4-FFF2-40B4-BE49-F238E27FC236}">
                  <a16:creationId xmlns:a16="http://schemas.microsoft.com/office/drawing/2014/main" id="{106CDDEC-2D05-3937-74BB-14409CE74C14}"/>
                </a:ext>
              </a:extLst>
            </p:cNvPr>
            <p:cNvSpPr/>
            <p:nvPr/>
          </p:nvSpPr>
          <p:spPr>
            <a:xfrm>
              <a:off x="3319204" y="3779407"/>
              <a:ext cx="33339" cy="75768"/>
            </a:xfrm>
            <a:custGeom>
              <a:avLst/>
              <a:gdLst/>
              <a:ahLst/>
              <a:cxnLst/>
              <a:rect l="l" t="t" r="r" b="b"/>
              <a:pathLst>
                <a:path w="1713" h="3893" extrusionOk="0">
                  <a:moveTo>
                    <a:pt x="857" y="1"/>
                  </a:moveTo>
                  <a:cubicBezTo>
                    <a:pt x="390" y="1"/>
                    <a:pt x="1" y="390"/>
                    <a:pt x="1" y="857"/>
                  </a:cubicBezTo>
                  <a:lnTo>
                    <a:pt x="1" y="3036"/>
                  </a:lnTo>
                  <a:cubicBezTo>
                    <a:pt x="1" y="3503"/>
                    <a:pt x="390" y="3892"/>
                    <a:pt x="857" y="3892"/>
                  </a:cubicBezTo>
                  <a:cubicBezTo>
                    <a:pt x="1324" y="3892"/>
                    <a:pt x="1713" y="3503"/>
                    <a:pt x="1713" y="3036"/>
                  </a:cubicBezTo>
                  <a:lnTo>
                    <a:pt x="1713" y="857"/>
                  </a:lnTo>
                  <a:cubicBezTo>
                    <a:pt x="1713" y="390"/>
                    <a:pt x="1324" y="1"/>
                    <a:pt x="8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595;p70">
              <a:extLst>
                <a:ext uri="{FF2B5EF4-FFF2-40B4-BE49-F238E27FC236}">
                  <a16:creationId xmlns:a16="http://schemas.microsoft.com/office/drawing/2014/main" id="{B559A13C-3873-70BB-D14B-DB710F0234C7}"/>
                </a:ext>
              </a:extLst>
            </p:cNvPr>
            <p:cNvSpPr/>
            <p:nvPr/>
          </p:nvSpPr>
          <p:spPr>
            <a:xfrm>
              <a:off x="3060197" y="3779407"/>
              <a:ext cx="32580" cy="75768"/>
            </a:xfrm>
            <a:custGeom>
              <a:avLst/>
              <a:gdLst/>
              <a:ahLst/>
              <a:cxnLst/>
              <a:rect l="l" t="t" r="r" b="b"/>
              <a:pathLst>
                <a:path w="1674" h="3893" extrusionOk="0">
                  <a:moveTo>
                    <a:pt x="817" y="1"/>
                  </a:moveTo>
                  <a:cubicBezTo>
                    <a:pt x="350" y="1"/>
                    <a:pt x="0" y="390"/>
                    <a:pt x="0" y="857"/>
                  </a:cubicBezTo>
                  <a:lnTo>
                    <a:pt x="0" y="3036"/>
                  </a:lnTo>
                  <a:cubicBezTo>
                    <a:pt x="0" y="3503"/>
                    <a:pt x="350" y="3853"/>
                    <a:pt x="817" y="3892"/>
                  </a:cubicBezTo>
                  <a:cubicBezTo>
                    <a:pt x="1284" y="3892"/>
                    <a:pt x="1673" y="3503"/>
                    <a:pt x="1673" y="3036"/>
                  </a:cubicBezTo>
                  <a:lnTo>
                    <a:pt x="1673" y="857"/>
                  </a:lnTo>
                  <a:cubicBezTo>
                    <a:pt x="1673" y="390"/>
                    <a:pt x="1284" y="1"/>
                    <a:pt x="8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596;p70">
              <a:extLst>
                <a:ext uri="{FF2B5EF4-FFF2-40B4-BE49-F238E27FC236}">
                  <a16:creationId xmlns:a16="http://schemas.microsoft.com/office/drawing/2014/main" id="{071C8953-E7E1-DDCB-BF78-AE498758F35B}"/>
                </a:ext>
              </a:extLst>
            </p:cNvPr>
            <p:cNvSpPr/>
            <p:nvPr/>
          </p:nvSpPr>
          <p:spPr>
            <a:xfrm>
              <a:off x="2946595" y="3871815"/>
              <a:ext cx="125728" cy="126487"/>
            </a:xfrm>
            <a:custGeom>
              <a:avLst/>
              <a:gdLst/>
              <a:ahLst/>
              <a:cxnLst/>
              <a:rect l="l" t="t" r="r" b="b"/>
              <a:pathLst>
                <a:path w="6460" h="6499" extrusionOk="0">
                  <a:moveTo>
                    <a:pt x="3230" y="0"/>
                  </a:moveTo>
                  <a:cubicBezTo>
                    <a:pt x="1440" y="0"/>
                    <a:pt x="0" y="1479"/>
                    <a:pt x="0" y="3269"/>
                  </a:cubicBezTo>
                  <a:cubicBezTo>
                    <a:pt x="0" y="5020"/>
                    <a:pt x="1440" y="6499"/>
                    <a:pt x="3230" y="6499"/>
                  </a:cubicBezTo>
                  <a:cubicBezTo>
                    <a:pt x="5020" y="6499"/>
                    <a:pt x="6460" y="5020"/>
                    <a:pt x="6460" y="3269"/>
                  </a:cubicBezTo>
                  <a:cubicBezTo>
                    <a:pt x="6460" y="1479"/>
                    <a:pt x="5020" y="0"/>
                    <a:pt x="3230" y="0"/>
                  </a:cubicBezTo>
                  <a:close/>
                </a:path>
              </a:pathLst>
            </a:custGeom>
            <a:solidFill>
              <a:srgbClr val="9F5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597;p70">
              <a:extLst>
                <a:ext uri="{FF2B5EF4-FFF2-40B4-BE49-F238E27FC236}">
                  <a16:creationId xmlns:a16="http://schemas.microsoft.com/office/drawing/2014/main" id="{59CAD434-0377-AC94-F969-33D6C083D520}"/>
                </a:ext>
              </a:extLst>
            </p:cNvPr>
            <p:cNvSpPr/>
            <p:nvPr/>
          </p:nvSpPr>
          <p:spPr>
            <a:xfrm>
              <a:off x="3339659" y="3871815"/>
              <a:ext cx="125728" cy="126487"/>
            </a:xfrm>
            <a:custGeom>
              <a:avLst/>
              <a:gdLst/>
              <a:ahLst/>
              <a:cxnLst/>
              <a:rect l="l" t="t" r="r" b="b"/>
              <a:pathLst>
                <a:path w="6460" h="6499" extrusionOk="0">
                  <a:moveTo>
                    <a:pt x="3230" y="0"/>
                  </a:moveTo>
                  <a:cubicBezTo>
                    <a:pt x="1440" y="0"/>
                    <a:pt x="0" y="1479"/>
                    <a:pt x="0" y="3269"/>
                  </a:cubicBezTo>
                  <a:cubicBezTo>
                    <a:pt x="0" y="5020"/>
                    <a:pt x="1440" y="6499"/>
                    <a:pt x="3230" y="6499"/>
                  </a:cubicBezTo>
                  <a:cubicBezTo>
                    <a:pt x="5020" y="6499"/>
                    <a:pt x="6460" y="5020"/>
                    <a:pt x="6460" y="3269"/>
                  </a:cubicBezTo>
                  <a:cubicBezTo>
                    <a:pt x="6460" y="1479"/>
                    <a:pt x="5020" y="0"/>
                    <a:pt x="3230" y="0"/>
                  </a:cubicBezTo>
                  <a:close/>
                </a:path>
              </a:pathLst>
            </a:custGeom>
            <a:solidFill>
              <a:srgbClr val="9F5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799;p41">
            <a:extLst>
              <a:ext uri="{FF2B5EF4-FFF2-40B4-BE49-F238E27FC236}">
                <a16:creationId xmlns:a16="http://schemas.microsoft.com/office/drawing/2014/main" id="{66134740-37B8-EE0A-A80D-961DBD24455A}"/>
              </a:ext>
            </a:extLst>
          </p:cNvPr>
          <p:cNvGrpSpPr/>
          <p:nvPr/>
        </p:nvGrpSpPr>
        <p:grpSpPr>
          <a:xfrm>
            <a:off x="1594145" y="1069342"/>
            <a:ext cx="571932" cy="829818"/>
            <a:chOff x="1435070" y="1242777"/>
            <a:chExt cx="2416991" cy="3360388"/>
          </a:xfrm>
        </p:grpSpPr>
        <p:grpSp>
          <p:nvGrpSpPr>
            <p:cNvPr id="1013" name="Google Shape;801;p41">
              <a:extLst>
                <a:ext uri="{FF2B5EF4-FFF2-40B4-BE49-F238E27FC236}">
                  <a16:creationId xmlns:a16="http://schemas.microsoft.com/office/drawing/2014/main" id="{0F87D4A0-F66F-B7F3-7F29-AB8BEFE3AF03}"/>
                </a:ext>
              </a:extLst>
            </p:cNvPr>
            <p:cNvGrpSpPr/>
            <p:nvPr/>
          </p:nvGrpSpPr>
          <p:grpSpPr>
            <a:xfrm>
              <a:off x="1435070" y="1242777"/>
              <a:ext cx="2416991" cy="3360388"/>
              <a:chOff x="2516415" y="539991"/>
              <a:chExt cx="1404901" cy="1952692"/>
            </a:xfrm>
          </p:grpSpPr>
          <p:sp>
            <p:nvSpPr>
              <p:cNvPr id="1016" name="Google Shape;802;p41">
                <a:extLst>
                  <a:ext uri="{FF2B5EF4-FFF2-40B4-BE49-F238E27FC236}">
                    <a16:creationId xmlns:a16="http://schemas.microsoft.com/office/drawing/2014/main" id="{DCAF0FB0-6E74-3025-4DAF-7994F9B4F0E2}"/>
                  </a:ext>
                </a:extLst>
              </p:cNvPr>
              <p:cNvSpPr/>
              <p:nvPr/>
            </p:nvSpPr>
            <p:spPr>
              <a:xfrm>
                <a:off x="2783752" y="2113028"/>
                <a:ext cx="705885" cy="379655"/>
              </a:xfrm>
              <a:custGeom>
                <a:avLst/>
                <a:gdLst/>
                <a:ahLst/>
                <a:cxnLst/>
                <a:rect l="l" t="t" r="r" b="b"/>
                <a:pathLst>
                  <a:path w="36269" h="19507" extrusionOk="0">
                    <a:moveTo>
                      <a:pt x="18134" y="1"/>
                    </a:moveTo>
                    <a:cubicBezTo>
                      <a:pt x="16150" y="1"/>
                      <a:pt x="14165" y="108"/>
                      <a:pt x="12181" y="322"/>
                    </a:cubicBezTo>
                    <a:cubicBezTo>
                      <a:pt x="10663" y="478"/>
                      <a:pt x="9145" y="828"/>
                      <a:pt x="7706" y="1295"/>
                    </a:cubicBezTo>
                    <a:cubicBezTo>
                      <a:pt x="6538" y="1645"/>
                      <a:pt x="5449" y="2190"/>
                      <a:pt x="4476" y="2851"/>
                    </a:cubicBezTo>
                    <a:cubicBezTo>
                      <a:pt x="3620" y="3435"/>
                      <a:pt x="2880" y="4174"/>
                      <a:pt x="2297" y="5031"/>
                    </a:cubicBezTo>
                    <a:cubicBezTo>
                      <a:pt x="1713" y="5887"/>
                      <a:pt x="1285" y="6821"/>
                      <a:pt x="973" y="7793"/>
                    </a:cubicBezTo>
                    <a:cubicBezTo>
                      <a:pt x="662" y="8883"/>
                      <a:pt x="429" y="10011"/>
                      <a:pt x="312" y="11140"/>
                    </a:cubicBezTo>
                    <a:cubicBezTo>
                      <a:pt x="156" y="12346"/>
                      <a:pt x="78" y="13630"/>
                      <a:pt x="40" y="15031"/>
                    </a:cubicBezTo>
                    <a:cubicBezTo>
                      <a:pt x="1" y="16432"/>
                      <a:pt x="1" y="17911"/>
                      <a:pt x="1" y="19506"/>
                    </a:cubicBezTo>
                    <a:lnTo>
                      <a:pt x="36268" y="19506"/>
                    </a:lnTo>
                    <a:cubicBezTo>
                      <a:pt x="36268" y="17911"/>
                      <a:pt x="36268" y="16432"/>
                      <a:pt x="36229" y="15031"/>
                    </a:cubicBezTo>
                    <a:cubicBezTo>
                      <a:pt x="36190" y="13669"/>
                      <a:pt x="36112" y="12346"/>
                      <a:pt x="35957" y="11140"/>
                    </a:cubicBezTo>
                    <a:cubicBezTo>
                      <a:pt x="35840" y="10011"/>
                      <a:pt x="35607" y="8883"/>
                      <a:pt x="35295" y="7793"/>
                    </a:cubicBezTo>
                    <a:cubicBezTo>
                      <a:pt x="34984" y="6821"/>
                      <a:pt x="34517" y="5887"/>
                      <a:pt x="33933" y="5031"/>
                    </a:cubicBezTo>
                    <a:cubicBezTo>
                      <a:pt x="33350" y="4174"/>
                      <a:pt x="32610" y="3435"/>
                      <a:pt x="31793" y="2851"/>
                    </a:cubicBezTo>
                    <a:cubicBezTo>
                      <a:pt x="30781" y="2190"/>
                      <a:pt x="29692" y="1645"/>
                      <a:pt x="28563" y="1295"/>
                    </a:cubicBezTo>
                    <a:cubicBezTo>
                      <a:pt x="27085" y="828"/>
                      <a:pt x="25606" y="478"/>
                      <a:pt x="24088" y="322"/>
                    </a:cubicBezTo>
                    <a:cubicBezTo>
                      <a:pt x="22104" y="108"/>
                      <a:pt x="20119" y="1"/>
                      <a:pt x="18134"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03;p41">
                <a:extLst>
                  <a:ext uri="{FF2B5EF4-FFF2-40B4-BE49-F238E27FC236}">
                    <a16:creationId xmlns:a16="http://schemas.microsoft.com/office/drawing/2014/main" id="{A41FC66C-6BC0-3BFD-9090-FB7A79937643}"/>
                  </a:ext>
                </a:extLst>
              </p:cNvPr>
              <p:cNvSpPr/>
              <p:nvPr/>
            </p:nvSpPr>
            <p:spPr>
              <a:xfrm>
                <a:off x="2970066" y="1834520"/>
                <a:ext cx="333256" cy="431717"/>
              </a:xfrm>
              <a:custGeom>
                <a:avLst/>
                <a:gdLst/>
                <a:ahLst/>
                <a:cxnLst/>
                <a:rect l="l" t="t" r="r" b="b"/>
                <a:pathLst>
                  <a:path w="17123" h="22182" extrusionOk="0">
                    <a:moveTo>
                      <a:pt x="0" y="0"/>
                    </a:moveTo>
                    <a:lnTo>
                      <a:pt x="0" y="13620"/>
                    </a:lnTo>
                    <a:cubicBezTo>
                      <a:pt x="0" y="18368"/>
                      <a:pt x="3814" y="22181"/>
                      <a:pt x="8561" y="22181"/>
                    </a:cubicBezTo>
                    <a:cubicBezTo>
                      <a:pt x="13270" y="22181"/>
                      <a:pt x="17122" y="18368"/>
                      <a:pt x="17122" y="13620"/>
                    </a:cubicBezTo>
                    <a:lnTo>
                      <a:pt x="17122"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04;p41">
                <a:extLst>
                  <a:ext uri="{FF2B5EF4-FFF2-40B4-BE49-F238E27FC236}">
                    <a16:creationId xmlns:a16="http://schemas.microsoft.com/office/drawing/2014/main" id="{061385A4-F5C7-FF45-7907-44F592C0BC81}"/>
                  </a:ext>
                </a:extLst>
              </p:cNvPr>
              <p:cNvSpPr/>
              <p:nvPr/>
            </p:nvSpPr>
            <p:spPr>
              <a:xfrm>
                <a:off x="2970066" y="1890572"/>
                <a:ext cx="333256" cy="222359"/>
              </a:xfrm>
              <a:custGeom>
                <a:avLst/>
                <a:gdLst/>
                <a:ahLst/>
                <a:cxnLst/>
                <a:rect l="l" t="t" r="r" b="b"/>
                <a:pathLst>
                  <a:path w="17123" h="11425" extrusionOk="0">
                    <a:moveTo>
                      <a:pt x="0" y="0"/>
                    </a:moveTo>
                    <a:lnTo>
                      <a:pt x="0" y="8483"/>
                    </a:lnTo>
                    <a:cubicBezTo>
                      <a:pt x="2604" y="10441"/>
                      <a:pt x="5710" y="11425"/>
                      <a:pt x="8824" y="11425"/>
                    </a:cubicBezTo>
                    <a:cubicBezTo>
                      <a:pt x="11714" y="11425"/>
                      <a:pt x="14612" y="10577"/>
                      <a:pt x="17122" y="8872"/>
                    </a:cubicBezTo>
                    <a:lnTo>
                      <a:pt x="17122" y="0"/>
                    </a:ln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05;p41">
                <a:extLst>
                  <a:ext uri="{FF2B5EF4-FFF2-40B4-BE49-F238E27FC236}">
                    <a16:creationId xmlns:a16="http://schemas.microsoft.com/office/drawing/2014/main" id="{C1137301-0722-227B-25CF-357DA1A1F76A}"/>
                  </a:ext>
                </a:extLst>
              </p:cNvPr>
              <p:cNvSpPr/>
              <p:nvPr/>
            </p:nvSpPr>
            <p:spPr>
              <a:xfrm>
                <a:off x="2818590" y="2111899"/>
                <a:ext cx="636210" cy="380784"/>
              </a:xfrm>
              <a:custGeom>
                <a:avLst/>
                <a:gdLst/>
                <a:ahLst/>
                <a:cxnLst/>
                <a:rect l="l" t="t" r="r" b="b"/>
                <a:pathLst>
                  <a:path w="32689" h="19565" extrusionOk="0">
                    <a:moveTo>
                      <a:pt x="5916" y="1"/>
                    </a:moveTo>
                    <a:cubicBezTo>
                      <a:pt x="5429" y="1"/>
                      <a:pt x="4943" y="322"/>
                      <a:pt x="4943" y="964"/>
                    </a:cubicBezTo>
                    <a:lnTo>
                      <a:pt x="4943" y="16335"/>
                    </a:lnTo>
                    <a:lnTo>
                      <a:pt x="4943" y="16412"/>
                    </a:lnTo>
                    <a:cubicBezTo>
                      <a:pt x="3075" y="17113"/>
                      <a:pt x="1402" y="18163"/>
                      <a:pt x="1" y="19564"/>
                    </a:cubicBezTo>
                    <a:lnTo>
                      <a:pt x="32688" y="19564"/>
                    </a:lnTo>
                    <a:cubicBezTo>
                      <a:pt x="31287" y="18163"/>
                      <a:pt x="29614" y="17113"/>
                      <a:pt x="27746" y="16451"/>
                    </a:cubicBezTo>
                    <a:cubicBezTo>
                      <a:pt x="27746" y="16412"/>
                      <a:pt x="27746" y="16373"/>
                      <a:pt x="27746" y="16373"/>
                    </a:cubicBezTo>
                    <a:lnTo>
                      <a:pt x="27746" y="964"/>
                    </a:lnTo>
                    <a:cubicBezTo>
                      <a:pt x="27746" y="322"/>
                      <a:pt x="27260" y="1"/>
                      <a:pt x="26773" y="1"/>
                    </a:cubicBezTo>
                    <a:cubicBezTo>
                      <a:pt x="26287" y="1"/>
                      <a:pt x="25800" y="322"/>
                      <a:pt x="25800" y="964"/>
                    </a:cubicBezTo>
                    <a:lnTo>
                      <a:pt x="25800" y="15907"/>
                    </a:lnTo>
                    <a:cubicBezTo>
                      <a:pt x="24928" y="15728"/>
                      <a:pt x="24044" y="15640"/>
                      <a:pt x="23162" y="15640"/>
                    </a:cubicBezTo>
                    <a:cubicBezTo>
                      <a:pt x="20781" y="15640"/>
                      <a:pt x="18418" y="16281"/>
                      <a:pt x="16344" y="17502"/>
                    </a:cubicBezTo>
                    <a:cubicBezTo>
                      <a:pt x="14271" y="16281"/>
                      <a:pt x="11908" y="15640"/>
                      <a:pt x="9527" y="15640"/>
                    </a:cubicBezTo>
                    <a:cubicBezTo>
                      <a:pt x="8645" y="15640"/>
                      <a:pt x="7761" y="15728"/>
                      <a:pt x="6888" y="15907"/>
                    </a:cubicBezTo>
                    <a:lnTo>
                      <a:pt x="6888" y="964"/>
                    </a:lnTo>
                    <a:cubicBezTo>
                      <a:pt x="6888" y="322"/>
                      <a:pt x="6402" y="1"/>
                      <a:pt x="5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06;p41">
                <a:extLst>
                  <a:ext uri="{FF2B5EF4-FFF2-40B4-BE49-F238E27FC236}">
                    <a16:creationId xmlns:a16="http://schemas.microsoft.com/office/drawing/2014/main" id="{C12742DD-C150-2020-86DF-02FB5CDE5EFD}"/>
                  </a:ext>
                </a:extLst>
              </p:cNvPr>
              <p:cNvSpPr/>
              <p:nvPr/>
            </p:nvSpPr>
            <p:spPr>
              <a:xfrm>
                <a:off x="2610322" y="1173340"/>
                <a:ext cx="1133788" cy="699833"/>
              </a:xfrm>
              <a:custGeom>
                <a:avLst/>
                <a:gdLst/>
                <a:ahLst/>
                <a:cxnLst/>
                <a:rect l="l" t="t" r="r" b="b"/>
                <a:pathLst>
                  <a:path w="58255" h="35958" extrusionOk="0">
                    <a:moveTo>
                      <a:pt x="10157" y="1"/>
                    </a:moveTo>
                    <a:lnTo>
                      <a:pt x="4942" y="11753"/>
                    </a:lnTo>
                    <a:cubicBezTo>
                      <a:pt x="0" y="22921"/>
                      <a:pt x="9846" y="35957"/>
                      <a:pt x="29147" y="35957"/>
                    </a:cubicBezTo>
                    <a:cubicBezTo>
                      <a:pt x="48409" y="35957"/>
                      <a:pt x="58254" y="22921"/>
                      <a:pt x="53312" y="11753"/>
                    </a:cubicBezTo>
                    <a:lnTo>
                      <a:pt x="481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07;p41">
                <a:extLst>
                  <a:ext uri="{FF2B5EF4-FFF2-40B4-BE49-F238E27FC236}">
                    <a16:creationId xmlns:a16="http://schemas.microsoft.com/office/drawing/2014/main" id="{19A7D324-B59F-A52F-3BC6-3DFDD4333C38}"/>
                  </a:ext>
                </a:extLst>
              </p:cNvPr>
              <p:cNvSpPr/>
              <p:nvPr/>
            </p:nvSpPr>
            <p:spPr>
              <a:xfrm>
                <a:off x="2791323"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08;p41">
                <a:extLst>
                  <a:ext uri="{FF2B5EF4-FFF2-40B4-BE49-F238E27FC236}">
                    <a16:creationId xmlns:a16="http://schemas.microsoft.com/office/drawing/2014/main" id="{4887A210-C386-6D0E-B8EC-FD144CCFF30F}"/>
                  </a:ext>
                </a:extLst>
              </p:cNvPr>
              <p:cNvSpPr/>
              <p:nvPr/>
            </p:nvSpPr>
            <p:spPr>
              <a:xfrm>
                <a:off x="3377514" y="1684639"/>
                <a:ext cx="241627" cy="212686"/>
              </a:xfrm>
              <a:custGeom>
                <a:avLst/>
                <a:gdLst/>
                <a:ahLst/>
                <a:cxnLst/>
                <a:rect l="l" t="t" r="r" b="b"/>
                <a:pathLst>
                  <a:path w="12415" h="10928" extrusionOk="0">
                    <a:moveTo>
                      <a:pt x="6181" y="0"/>
                    </a:moveTo>
                    <a:cubicBezTo>
                      <a:pt x="4039" y="0"/>
                      <a:pt x="2018" y="1272"/>
                      <a:pt x="1168" y="3382"/>
                    </a:cubicBezTo>
                    <a:cubicBezTo>
                      <a:pt x="1" y="6145"/>
                      <a:pt x="1324" y="9336"/>
                      <a:pt x="4126" y="10503"/>
                    </a:cubicBezTo>
                    <a:cubicBezTo>
                      <a:pt x="4807" y="10791"/>
                      <a:pt x="5515" y="10928"/>
                      <a:pt x="6212" y="10928"/>
                    </a:cubicBezTo>
                    <a:cubicBezTo>
                      <a:pt x="8340" y="10928"/>
                      <a:pt x="10368" y="9656"/>
                      <a:pt x="11247" y="7546"/>
                    </a:cubicBezTo>
                    <a:cubicBezTo>
                      <a:pt x="12414" y="4783"/>
                      <a:pt x="11091" y="1553"/>
                      <a:pt x="8290"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09;p41">
                <a:extLst>
                  <a:ext uri="{FF2B5EF4-FFF2-40B4-BE49-F238E27FC236}">
                    <a16:creationId xmlns:a16="http://schemas.microsoft.com/office/drawing/2014/main" id="{AE49E887-E218-68F2-D903-A79AAAC423F1}"/>
                  </a:ext>
                </a:extLst>
              </p:cNvPr>
              <p:cNvSpPr/>
              <p:nvPr/>
            </p:nvSpPr>
            <p:spPr>
              <a:xfrm>
                <a:off x="3457038" y="1730240"/>
                <a:ext cx="73490" cy="72498"/>
              </a:xfrm>
              <a:custGeom>
                <a:avLst/>
                <a:gdLst/>
                <a:ahLst/>
                <a:cxnLst/>
                <a:rect l="l" t="t" r="r" b="b"/>
                <a:pathLst>
                  <a:path w="3776" h="3725" extrusionOk="0">
                    <a:moveTo>
                      <a:pt x="3208" y="1"/>
                    </a:moveTo>
                    <a:cubicBezTo>
                      <a:pt x="2896" y="1"/>
                      <a:pt x="2589" y="61"/>
                      <a:pt x="2297" y="183"/>
                    </a:cubicBezTo>
                    <a:cubicBezTo>
                      <a:pt x="1791" y="339"/>
                      <a:pt x="1363" y="611"/>
                      <a:pt x="1013" y="961"/>
                    </a:cubicBezTo>
                    <a:cubicBezTo>
                      <a:pt x="623" y="1311"/>
                      <a:pt x="351" y="1778"/>
                      <a:pt x="195" y="2245"/>
                    </a:cubicBezTo>
                    <a:cubicBezTo>
                      <a:pt x="40" y="2712"/>
                      <a:pt x="1" y="3218"/>
                      <a:pt x="118" y="3724"/>
                    </a:cubicBezTo>
                    <a:cubicBezTo>
                      <a:pt x="468" y="1856"/>
                      <a:pt x="1908" y="416"/>
                      <a:pt x="3775" y="66"/>
                    </a:cubicBezTo>
                    <a:cubicBezTo>
                      <a:pt x="3586" y="22"/>
                      <a:pt x="3396" y="1"/>
                      <a:pt x="3208" y="1"/>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10;p41">
                <a:extLst>
                  <a:ext uri="{FF2B5EF4-FFF2-40B4-BE49-F238E27FC236}">
                    <a16:creationId xmlns:a16="http://schemas.microsoft.com/office/drawing/2014/main" id="{319EAFD0-3EC0-D55F-F79A-76FCEEB53A14}"/>
                  </a:ext>
                </a:extLst>
              </p:cNvPr>
              <p:cNvSpPr/>
              <p:nvPr/>
            </p:nvSpPr>
            <p:spPr>
              <a:xfrm>
                <a:off x="2661819" y="1684639"/>
                <a:ext cx="240868" cy="212686"/>
              </a:xfrm>
              <a:custGeom>
                <a:avLst/>
                <a:gdLst/>
                <a:ahLst/>
                <a:cxnLst/>
                <a:rect l="l" t="t" r="r" b="b"/>
                <a:pathLst>
                  <a:path w="12376" h="10928" extrusionOk="0">
                    <a:moveTo>
                      <a:pt x="6195" y="0"/>
                    </a:moveTo>
                    <a:cubicBezTo>
                      <a:pt x="5493" y="0"/>
                      <a:pt x="4778" y="137"/>
                      <a:pt x="4086" y="425"/>
                    </a:cubicBezTo>
                    <a:cubicBezTo>
                      <a:pt x="1324" y="1553"/>
                      <a:pt x="1" y="4744"/>
                      <a:pt x="1129" y="7546"/>
                    </a:cubicBezTo>
                    <a:cubicBezTo>
                      <a:pt x="2008" y="9656"/>
                      <a:pt x="4036" y="10928"/>
                      <a:pt x="6180" y="10928"/>
                    </a:cubicBezTo>
                    <a:cubicBezTo>
                      <a:pt x="6883" y="10928"/>
                      <a:pt x="7598" y="10791"/>
                      <a:pt x="8289" y="10503"/>
                    </a:cubicBezTo>
                    <a:cubicBezTo>
                      <a:pt x="11052" y="9336"/>
                      <a:pt x="12375" y="6145"/>
                      <a:pt x="11208" y="3382"/>
                    </a:cubicBezTo>
                    <a:cubicBezTo>
                      <a:pt x="10358" y="1272"/>
                      <a:pt x="8337" y="0"/>
                      <a:pt x="6195"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811;p41">
                <a:extLst>
                  <a:ext uri="{FF2B5EF4-FFF2-40B4-BE49-F238E27FC236}">
                    <a16:creationId xmlns:a16="http://schemas.microsoft.com/office/drawing/2014/main" id="{BDEF13DE-6A7F-13CA-09BF-C3657F0E9A5B}"/>
                  </a:ext>
                </a:extLst>
              </p:cNvPr>
              <p:cNvSpPr/>
              <p:nvPr/>
            </p:nvSpPr>
            <p:spPr>
              <a:xfrm>
                <a:off x="2749673" y="1730201"/>
                <a:ext cx="72731" cy="71778"/>
              </a:xfrm>
              <a:custGeom>
                <a:avLst/>
                <a:gdLst/>
                <a:ahLst/>
                <a:cxnLst/>
                <a:rect l="l" t="t" r="r" b="b"/>
                <a:pathLst>
                  <a:path w="3737" h="3688" extrusionOk="0">
                    <a:moveTo>
                      <a:pt x="605" y="0"/>
                    </a:moveTo>
                    <a:cubicBezTo>
                      <a:pt x="414" y="0"/>
                      <a:pt x="224" y="22"/>
                      <a:pt x="39" y="68"/>
                    </a:cubicBezTo>
                    <a:lnTo>
                      <a:pt x="1" y="68"/>
                    </a:lnTo>
                    <a:cubicBezTo>
                      <a:pt x="1868" y="379"/>
                      <a:pt x="3308" y="1858"/>
                      <a:pt x="3658" y="3687"/>
                    </a:cubicBezTo>
                    <a:cubicBezTo>
                      <a:pt x="3736" y="3220"/>
                      <a:pt x="3736" y="2714"/>
                      <a:pt x="3581" y="2247"/>
                    </a:cubicBezTo>
                    <a:cubicBezTo>
                      <a:pt x="3230" y="1236"/>
                      <a:pt x="2452" y="496"/>
                      <a:pt x="1479" y="146"/>
                    </a:cubicBezTo>
                    <a:cubicBezTo>
                      <a:pt x="1196" y="52"/>
                      <a:pt x="899" y="0"/>
                      <a:pt x="605" y="0"/>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12;p41">
                <a:extLst>
                  <a:ext uri="{FF2B5EF4-FFF2-40B4-BE49-F238E27FC236}">
                    <a16:creationId xmlns:a16="http://schemas.microsoft.com/office/drawing/2014/main" id="{68C5C570-6A95-3988-8850-1146068DE041}"/>
                  </a:ext>
                </a:extLst>
              </p:cNvPr>
              <p:cNvSpPr/>
              <p:nvPr/>
            </p:nvSpPr>
            <p:spPr>
              <a:xfrm>
                <a:off x="3069286" y="1709181"/>
                <a:ext cx="141629" cy="64771"/>
              </a:xfrm>
              <a:custGeom>
                <a:avLst/>
                <a:gdLst/>
                <a:ahLst/>
                <a:cxnLst/>
                <a:rect l="l" t="t" r="r" b="b"/>
                <a:pathLst>
                  <a:path w="7277" h="3328" extrusionOk="0">
                    <a:moveTo>
                      <a:pt x="3639" y="0"/>
                    </a:moveTo>
                    <a:cubicBezTo>
                      <a:pt x="1819" y="0"/>
                      <a:pt x="0" y="331"/>
                      <a:pt x="0" y="993"/>
                    </a:cubicBezTo>
                    <a:cubicBezTo>
                      <a:pt x="0" y="2277"/>
                      <a:pt x="1634" y="3327"/>
                      <a:pt x="3658" y="3327"/>
                    </a:cubicBezTo>
                    <a:cubicBezTo>
                      <a:pt x="5643" y="3327"/>
                      <a:pt x="7277" y="2277"/>
                      <a:pt x="7277" y="993"/>
                    </a:cubicBezTo>
                    <a:cubicBezTo>
                      <a:pt x="7277" y="331"/>
                      <a:pt x="5458" y="0"/>
                      <a:pt x="3639" y="0"/>
                    </a:cubicBez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13;p41">
                <a:extLst>
                  <a:ext uri="{FF2B5EF4-FFF2-40B4-BE49-F238E27FC236}">
                    <a16:creationId xmlns:a16="http://schemas.microsoft.com/office/drawing/2014/main" id="{90070942-596F-6CE3-0562-620D06AE71CF}"/>
                  </a:ext>
                </a:extLst>
              </p:cNvPr>
              <p:cNvSpPr/>
              <p:nvPr/>
            </p:nvSpPr>
            <p:spPr>
              <a:xfrm>
                <a:off x="2516415" y="539991"/>
                <a:ext cx="1404901" cy="1049321"/>
              </a:xfrm>
              <a:custGeom>
                <a:avLst/>
                <a:gdLst/>
                <a:ahLst/>
                <a:cxnLst/>
                <a:rect l="l" t="t" r="r" b="b"/>
                <a:pathLst>
                  <a:path w="72185" h="53915" extrusionOk="0">
                    <a:moveTo>
                      <a:pt x="25616" y="1"/>
                    </a:moveTo>
                    <a:cubicBezTo>
                      <a:pt x="23819" y="1"/>
                      <a:pt x="21982" y="278"/>
                      <a:pt x="20157" y="867"/>
                    </a:cubicBezTo>
                    <a:cubicBezTo>
                      <a:pt x="9028" y="4447"/>
                      <a:pt x="4320" y="17600"/>
                      <a:pt x="10662" y="27445"/>
                    </a:cubicBezTo>
                    <a:cubicBezTo>
                      <a:pt x="3697" y="31648"/>
                      <a:pt x="0" y="38458"/>
                      <a:pt x="2179" y="44100"/>
                    </a:cubicBezTo>
                    <a:cubicBezTo>
                      <a:pt x="3912" y="48659"/>
                      <a:pt x="9098" y="51246"/>
                      <a:pt x="15283" y="51246"/>
                    </a:cubicBezTo>
                    <a:cubicBezTo>
                      <a:pt x="18125" y="51246"/>
                      <a:pt x="21178" y="50700"/>
                      <a:pt x="24204" y="49548"/>
                    </a:cubicBezTo>
                    <a:cubicBezTo>
                      <a:pt x="26500" y="48653"/>
                      <a:pt x="28718" y="47447"/>
                      <a:pt x="30664" y="45929"/>
                    </a:cubicBezTo>
                    <a:cubicBezTo>
                      <a:pt x="33116" y="47992"/>
                      <a:pt x="35840" y="49665"/>
                      <a:pt x="38719" y="50949"/>
                    </a:cubicBezTo>
                    <a:cubicBezTo>
                      <a:pt x="43208" y="52955"/>
                      <a:pt x="47798" y="53914"/>
                      <a:pt x="52015" y="53914"/>
                    </a:cubicBezTo>
                    <a:cubicBezTo>
                      <a:pt x="59497" y="53914"/>
                      <a:pt x="65805" y="50895"/>
                      <a:pt x="68294" y="45345"/>
                    </a:cubicBezTo>
                    <a:cubicBezTo>
                      <a:pt x="72185" y="36707"/>
                      <a:pt x="65180" y="25149"/>
                      <a:pt x="52767" y="19585"/>
                    </a:cubicBezTo>
                    <a:cubicBezTo>
                      <a:pt x="49771" y="18262"/>
                      <a:pt x="46580" y="17328"/>
                      <a:pt x="43350" y="16900"/>
                    </a:cubicBezTo>
                    <a:cubicBezTo>
                      <a:pt x="42862" y="7146"/>
                      <a:pt x="34742" y="1"/>
                      <a:pt x="256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14;p41">
                <a:extLst>
                  <a:ext uri="{FF2B5EF4-FFF2-40B4-BE49-F238E27FC236}">
                    <a16:creationId xmlns:a16="http://schemas.microsoft.com/office/drawing/2014/main" id="{003F458B-2CD6-6DBF-0705-0B7C33C8DA4D}"/>
                  </a:ext>
                </a:extLst>
              </p:cNvPr>
              <p:cNvSpPr/>
              <p:nvPr/>
            </p:nvSpPr>
            <p:spPr>
              <a:xfrm>
                <a:off x="3010957" y="1823913"/>
                <a:ext cx="258287" cy="135595"/>
              </a:xfrm>
              <a:custGeom>
                <a:avLst/>
                <a:gdLst/>
                <a:ahLst/>
                <a:cxnLst/>
                <a:rect l="l" t="t" r="r" b="b"/>
                <a:pathLst>
                  <a:path w="13271" h="6967" extrusionOk="0">
                    <a:moveTo>
                      <a:pt x="1" y="1"/>
                    </a:moveTo>
                    <a:lnTo>
                      <a:pt x="1" y="351"/>
                    </a:lnTo>
                    <a:cubicBezTo>
                      <a:pt x="1" y="4009"/>
                      <a:pt x="2997" y="6966"/>
                      <a:pt x="6655" y="6966"/>
                    </a:cubicBezTo>
                    <a:cubicBezTo>
                      <a:pt x="10313" y="6966"/>
                      <a:pt x="13270" y="4009"/>
                      <a:pt x="13270" y="351"/>
                    </a:cubicBezTo>
                    <a:lnTo>
                      <a:pt x="13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15;p41">
                <a:extLst>
                  <a:ext uri="{FF2B5EF4-FFF2-40B4-BE49-F238E27FC236}">
                    <a16:creationId xmlns:a16="http://schemas.microsoft.com/office/drawing/2014/main" id="{1DCE8054-5762-53FB-1679-C1B9A1359AF8}"/>
                  </a:ext>
                </a:extLst>
              </p:cNvPr>
              <p:cNvSpPr/>
              <p:nvPr/>
            </p:nvSpPr>
            <p:spPr>
              <a:xfrm>
                <a:off x="3042019" y="1823913"/>
                <a:ext cx="196922" cy="48501"/>
              </a:xfrm>
              <a:custGeom>
                <a:avLst/>
                <a:gdLst/>
                <a:ahLst/>
                <a:cxnLst/>
                <a:rect l="l" t="t" r="r" b="b"/>
                <a:pathLst>
                  <a:path w="10118" h="2492" extrusionOk="0">
                    <a:moveTo>
                      <a:pt x="0" y="1"/>
                    </a:moveTo>
                    <a:cubicBezTo>
                      <a:pt x="0" y="1363"/>
                      <a:pt x="1090" y="2491"/>
                      <a:pt x="2491" y="2491"/>
                    </a:cubicBezTo>
                    <a:lnTo>
                      <a:pt x="7627" y="2491"/>
                    </a:lnTo>
                    <a:cubicBezTo>
                      <a:pt x="8989" y="2491"/>
                      <a:pt x="10118" y="1363"/>
                      <a:pt x="10118" y="1"/>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817;p41">
              <a:extLst>
                <a:ext uri="{FF2B5EF4-FFF2-40B4-BE49-F238E27FC236}">
                  <a16:creationId xmlns:a16="http://schemas.microsoft.com/office/drawing/2014/main" id="{7F2920E4-919A-4552-DE5A-5B93F0183E1F}"/>
                </a:ext>
              </a:extLst>
            </p:cNvPr>
            <p:cNvSpPr/>
            <p:nvPr/>
          </p:nvSpPr>
          <p:spPr>
            <a:xfrm>
              <a:off x="217625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18;p41">
              <a:extLst>
                <a:ext uri="{FF2B5EF4-FFF2-40B4-BE49-F238E27FC236}">
                  <a16:creationId xmlns:a16="http://schemas.microsoft.com/office/drawing/2014/main" id="{B18561E7-0285-916C-D811-CB288F6FE1C9}"/>
                </a:ext>
              </a:extLst>
            </p:cNvPr>
            <p:cNvSpPr/>
            <p:nvPr/>
          </p:nvSpPr>
          <p:spPr>
            <a:xfrm>
              <a:off x="279970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EFA5F701-F4B7-CD63-3EAE-0089ED2A69C3}"/>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94C3FF94-D3E4-DE8D-BB6B-DA486B766464}"/>
              </a:ext>
            </a:extLst>
          </p:cNvPr>
          <p:cNvSpPr txBox="1">
            <a:spLocks noGrp="1"/>
          </p:cNvSpPr>
          <p:nvPr>
            <p:ph type="title" idx="3"/>
          </p:nvPr>
        </p:nvSpPr>
        <p:spPr>
          <a:xfrm>
            <a:off x="502653" y="365828"/>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Nora</a:t>
            </a:r>
            <a:endParaRPr dirty="0"/>
          </a:p>
        </p:txBody>
      </p:sp>
      <p:sp>
        <p:nvSpPr>
          <p:cNvPr id="2" name="Content Placeholder 2">
            <a:extLst>
              <a:ext uri="{FF2B5EF4-FFF2-40B4-BE49-F238E27FC236}">
                <a16:creationId xmlns:a16="http://schemas.microsoft.com/office/drawing/2014/main" id="{C31911D4-D0CF-5527-3781-4B10AC493969}"/>
              </a:ext>
            </a:extLst>
          </p:cNvPr>
          <p:cNvSpPr txBox="1">
            <a:spLocks/>
          </p:cNvSpPr>
          <p:nvPr/>
        </p:nvSpPr>
        <p:spPr>
          <a:xfrm>
            <a:off x="502653" y="1141730"/>
            <a:ext cx="8387347" cy="36359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800" b="0" dirty="0"/>
              <a:t>We met...</a:t>
            </a:r>
          </a:p>
          <a:p>
            <a:pPr marL="342900" algn="l">
              <a:buFont typeface="Arial" panose="020B0604020202020204" pitchFamily="34" charset="0"/>
              <a:buChar char="•"/>
            </a:pPr>
            <a:r>
              <a:rPr lang="en-US" sz="1800" b="0" dirty="0">
                <a:solidFill>
                  <a:srgbClr val="565757"/>
                </a:solidFill>
              </a:rPr>
              <a:t>Nora, a biology co-term at Stanford who is </a:t>
            </a:r>
            <a:r>
              <a:rPr lang="en-US" sz="1800" dirty="0">
                <a:solidFill>
                  <a:srgbClr val="565757"/>
                </a:solidFill>
              </a:rPr>
              <a:t>Chinese-American</a:t>
            </a:r>
            <a:r>
              <a:rPr lang="en-US" sz="1800" b="0" dirty="0">
                <a:solidFill>
                  <a:srgbClr val="565757"/>
                </a:solidFill>
              </a:rPr>
              <a:t> and has frequently used </a:t>
            </a:r>
            <a:r>
              <a:rPr lang="en-US" sz="1800" dirty="0">
                <a:solidFill>
                  <a:srgbClr val="565757"/>
                </a:solidFill>
              </a:rPr>
              <a:t>pop culture</a:t>
            </a:r>
            <a:r>
              <a:rPr lang="en-US" sz="1800" b="0" dirty="0">
                <a:solidFill>
                  <a:srgbClr val="565757"/>
                </a:solidFill>
              </a:rPr>
              <a:t> to learn Mandarin.</a:t>
            </a:r>
          </a:p>
          <a:p>
            <a:pPr marL="0" indent="0" algn="l"/>
            <a:r>
              <a:rPr lang="en-US" sz="1800" b="0" dirty="0"/>
              <a:t>We were surprised to notice that...</a:t>
            </a:r>
          </a:p>
          <a:p>
            <a:pPr marL="342900" algn="l">
              <a:buFont typeface="Arial" panose="020B0604020202020204" pitchFamily="34" charset="0"/>
              <a:buChar char="•"/>
            </a:pPr>
            <a:r>
              <a:rPr lang="en-US" sz="1800" b="0" dirty="0">
                <a:solidFill>
                  <a:srgbClr val="565757"/>
                </a:solidFill>
              </a:rPr>
              <a:t>before knowing Mandarin, Nora watched Chinese TV shows without English subtitles and paused to take pictures of Mandarin text and put them into Google translate, turning a </a:t>
            </a:r>
            <a:r>
              <a:rPr lang="en-US" sz="1800" dirty="0">
                <a:solidFill>
                  <a:srgbClr val="565757"/>
                </a:solidFill>
              </a:rPr>
              <a:t>restful activity</a:t>
            </a:r>
            <a:r>
              <a:rPr lang="en-US" sz="1800" b="0" dirty="0">
                <a:solidFill>
                  <a:srgbClr val="565757"/>
                </a:solidFill>
              </a:rPr>
              <a:t> into an intentional and </a:t>
            </a:r>
            <a:r>
              <a:rPr lang="en-US" sz="1800" dirty="0">
                <a:solidFill>
                  <a:srgbClr val="565757"/>
                </a:solidFill>
              </a:rPr>
              <a:t>effortful learning experience</a:t>
            </a:r>
            <a:r>
              <a:rPr lang="en-US" sz="1800" b="0" dirty="0">
                <a:solidFill>
                  <a:srgbClr val="565757"/>
                </a:solidFill>
              </a:rPr>
              <a:t>.</a:t>
            </a:r>
          </a:p>
          <a:p>
            <a:pPr marL="0" indent="0" algn="l"/>
            <a:r>
              <a:rPr lang="en-US" sz="1800" b="0" dirty="0"/>
              <a:t>We wonder if this means…</a:t>
            </a:r>
          </a:p>
          <a:p>
            <a:pPr marL="342900" algn="l">
              <a:buFont typeface="Arial" panose="020B0604020202020204" pitchFamily="34" charset="0"/>
              <a:buChar char="•"/>
            </a:pPr>
            <a:r>
              <a:rPr lang="en-US" sz="1800" b="0" dirty="0">
                <a:solidFill>
                  <a:srgbClr val="565757"/>
                </a:solidFill>
              </a:rPr>
              <a:t>even </a:t>
            </a:r>
            <a:r>
              <a:rPr lang="en-US" sz="1800" dirty="0">
                <a:solidFill>
                  <a:srgbClr val="565757"/>
                </a:solidFill>
              </a:rPr>
              <a:t>tedious</a:t>
            </a:r>
            <a:r>
              <a:rPr lang="en-US" sz="1800" b="0" dirty="0">
                <a:solidFill>
                  <a:srgbClr val="565757"/>
                </a:solidFill>
              </a:rPr>
              <a:t> aspects of language learning can be made enjoyable with a personal and </a:t>
            </a:r>
            <a:r>
              <a:rPr lang="en-US" sz="1800" dirty="0">
                <a:solidFill>
                  <a:srgbClr val="565757"/>
                </a:solidFill>
              </a:rPr>
              <a:t>cultural connection </a:t>
            </a:r>
            <a:r>
              <a:rPr lang="en-US" sz="1800" b="0" dirty="0">
                <a:solidFill>
                  <a:srgbClr val="565757"/>
                </a:solidFill>
              </a:rPr>
              <a:t>to the content.</a:t>
            </a:r>
          </a:p>
          <a:p>
            <a:pPr marL="0" indent="0" algn="l"/>
            <a:r>
              <a:rPr lang="en-US" sz="1800" b="0" dirty="0"/>
              <a:t>It would be game-changing to…</a:t>
            </a:r>
          </a:p>
          <a:p>
            <a:pPr marL="342900" algn="l">
              <a:buFont typeface="Arial" panose="020B0604020202020204" pitchFamily="34" charset="0"/>
              <a:buChar char="•"/>
            </a:pPr>
            <a:r>
              <a:rPr lang="en-US" sz="1800" b="0" dirty="0">
                <a:solidFill>
                  <a:srgbClr val="565757"/>
                </a:solidFill>
              </a:rPr>
              <a:t>enable Nora to </a:t>
            </a:r>
            <a:r>
              <a:rPr lang="en-US" sz="1800" dirty="0">
                <a:solidFill>
                  <a:srgbClr val="565757"/>
                </a:solidFill>
              </a:rPr>
              <a:t>learn</a:t>
            </a:r>
            <a:r>
              <a:rPr lang="en-US" sz="1800" b="0" dirty="0">
                <a:solidFill>
                  <a:srgbClr val="565757"/>
                </a:solidFill>
              </a:rPr>
              <a:t> more varied content while continuing to </a:t>
            </a:r>
            <a:r>
              <a:rPr lang="en-US" sz="1800" dirty="0">
                <a:solidFill>
                  <a:srgbClr val="565757"/>
                </a:solidFill>
              </a:rPr>
              <a:t>have fun</a:t>
            </a:r>
            <a:r>
              <a:rPr lang="en-US" sz="1800" b="0" dirty="0">
                <a:solidFill>
                  <a:srgbClr val="565757"/>
                </a:solidFill>
              </a:rPr>
              <a:t>.</a:t>
            </a:r>
          </a:p>
        </p:txBody>
      </p:sp>
    </p:spTree>
    <p:extLst>
      <p:ext uri="{BB962C8B-B14F-4D97-AF65-F5344CB8AC3E}">
        <p14:creationId xmlns:p14="http://schemas.microsoft.com/office/powerpoint/2010/main" val="3755568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grpSp>
        <p:nvGrpSpPr>
          <p:cNvPr id="719" name="Google Shape;719;p40"/>
          <p:cNvGrpSpPr/>
          <p:nvPr/>
        </p:nvGrpSpPr>
        <p:grpSpPr>
          <a:xfrm>
            <a:off x="5509543" y="48020"/>
            <a:ext cx="3007812" cy="5050875"/>
            <a:chOff x="1749142" y="1123734"/>
            <a:chExt cx="1807471" cy="3035199"/>
          </a:xfrm>
        </p:grpSpPr>
        <p:grpSp>
          <p:nvGrpSpPr>
            <p:cNvPr id="720" name="Google Shape;720;p40"/>
            <p:cNvGrpSpPr/>
            <p:nvPr/>
          </p:nvGrpSpPr>
          <p:grpSpPr>
            <a:xfrm>
              <a:off x="1749142" y="1123734"/>
              <a:ext cx="439196" cy="1112971"/>
              <a:chOff x="1825342" y="1199934"/>
              <a:chExt cx="439196" cy="1112971"/>
            </a:xfrm>
          </p:grpSpPr>
          <p:sp>
            <p:nvSpPr>
              <p:cNvPr id="721" name="Google Shape;721;p40"/>
              <p:cNvSpPr/>
              <p:nvPr/>
            </p:nvSpPr>
            <p:spPr>
              <a:xfrm>
                <a:off x="1825342" y="1199934"/>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Hi!</a:t>
                </a:r>
                <a:endParaRPr sz="1600">
                  <a:solidFill>
                    <a:schemeClr val="dk1"/>
                  </a:solidFill>
                  <a:latin typeface="Oswald"/>
                  <a:ea typeface="Oswald"/>
                  <a:cs typeface="Oswald"/>
                  <a:sym typeface="Oswald"/>
                </a:endParaRPr>
              </a:p>
            </p:txBody>
          </p:sp>
          <p:grpSp>
            <p:nvGrpSpPr>
              <p:cNvPr id="722" name="Google Shape;722;p40"/>
              <p:cNvGrpSpPr/>
              <p:nvPr/>
            </p:nvGrpSpPr>
            <p:grpSpPr>
              <a:xfrm>
                <a:off x="1843610" y="1679098"/>
                <a:ext cx="402660" cy="633807"/>
                <a:chOff x="6619444" y="1494648"/>
                <a:chExt cx="932298" cy="1467487"/>
              </a:xfrm>
            </p:grpSpPr>
            <p:sp>
              <p:nvSpPr>
                <p:cNvPr id="723" name="Google Shape;723;p40"/>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 name="Google Shape;745;p40"/>
            <p:cNvGrpSpPr/>
            <p:nvPr/>
          </p:nvGrpSpPr>
          <p:grpSpPr>
            <a:xfrm>
              <a:off x="2340660" y="2107964"/>
              <a:ext cx="624434" cy="957673"/>
              <a:chOff x="2329733" y="2275100"/>
              <a:chExt cx="624434" cy="957673"/>
            </a:xfrm>
          </p:grpSpPr>
          <p:grpSp>
            <p:nvGrpSpPr>
              <p:cNvPr id="746" name="Google Shape;746;p40"/>
              <p:cNvGrpSpPr/>
              <p:nvPr/>
            </p:nvGrpSpPr>
            <p:grpSpPr>
              <a:xfrm>
                <a:off x="2329733" y="2625532"/>
                <a:ext cx="624434" cy="607241"/>
                <a:chOff x="719968" y="863497"/>
                <a:chExt cx="1674534" cy="1628427"/>
              </a:xfrm>
            </p:grpSpPr>
            <p:sp>
              <p:nvSpPr>
                <p:cNvPr id="747" name="Google Shape;747;p40"/>
                <p:cNvSpPr/>
                <p:nvPr/>
              </p:nvSpPr>
              <p:spPr>
                <a:xfrm>
                  <a:off x="719968" y="1173340"/>
                  <a:ext cx="1674534" cy="1032310"/>
                </a:xfrm>
                <a:custGeom>
                  <a:avLst/>
                  <a:gdLst/>
                  <a:ahLst/>
                  <a:cxnLst/>
                  <a:rect l="l" t="t" r="r" b="b"/>
                  <a:pathLst>
                    <a:path w="86039" h="53041" extrusionOk="0">
                      <a:moveTo>
                        <a:pt x="14982" y="1"/>
                      </a:moveTo>
                      <a:lnTo>
                        <a:pt x="7316" y="17356"/>
                      </a:lnTo>
                      <a:cubicBezTo>
                        <a:pt x="0" y="33817"/>
                        <a:pt x="14554" y="53040"/>
                        <a:pt x="43000" y="53040"/>
                      </a:cubicBezTo>
                      <a:cubicBezTo>
                        <a:pt x="71484" y="53040"/>
                        <a:pt x="86038" y="33817"/>
                        <a:pt x="78722" y="17356"/>
                      </a:cubicBezTo>
                      <a:lnTo>
                        <a:pt x="710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1175137" y="2112464"/>
                  <a:ext cx="705866" cy="379460"/>
                </a:xfrm>
                <a:custGeom>
                  <a:avLst/>
                  <a:gdLst/>
                  <a:ahLst/>
                  <a:cxnLst/>
                  <a:rect l="l" t="t" r="r" b="b"/>
                  <a:pathLst>
                    <a:path w="36268" h="19497" extrusionOk="0">
                      <a:moveTo>
                        <a:pt x="18134" y="1"/>
                      </a:moveTo>
                      <a:cubicBezTo>
                        <a:pt x="16149" y="1"/>
                        <a:pt x="14165" y="117"/>
                        <a:pt x="12180" y="351"/>
                      </a:cubicBezTo>
                      <a:cubicBezTo>
                        <a:pt x="10662" y="507"/>
                        <a:pt x="9184" y="857"/>
                        <a:pt x="7705" y="1324"/>
                      </a:cubicBezTo>
                      <a:cubicBezTo>
                        <a:pt x="6577" y="1674"/>
                        <a:pt x="5487" y="2219"/>
                        <a:pt x="4514" y="2880"/>
                      </a:cubicBezTo>
                      <a:cubicBezTo>
                        <a:pt x="3658" y="3464"/>
                        <a:pt x="2919" y="4203"/>
                        <a:pt x="2335" y="5060"/>
                      </a:cubicBezTo>
                      <a:cubicBezTo>
                        <a:pt x="1751" y="5916"/>
                        <a:pt x="1284" y="6850"/>
                        <a:pt x="1012" y="7822"/>
                      </a:cubicBezTo>
                      <a:cubicBezTo>
                        <a:pt x="662" y="8912"/>
                        <a:pt x="428" y="10040"/>
                        <a:pt x="311" y="11169"/>
                      </a:cubicBezTo>
                      <a:cubicBezTo>
                        <a:pt x="156" y="12375"/>
                        <a:pt x="78" y="13659"/>
                        <a:pt x="39" y="15060"/>
                      </a:cubicBezTo>
                      <a:cubicBezTo>
                        <a:pt x="0" y="16422"/>
                        <a:pt x="0" y="17940"/>
                        <a:pt x="0" y="19496"/>
                      </a:cubicBezTo>
                      <a:lnTo>
                        <a:pt x="36268" y="19496"/>
                      </a:lnTo>
                      <a:cubicBezTo>
                        <a:pt x="36268" y="17979"/>
                        <a:pt x="36268" y="16461"/>
                        <a:pt x="36229" y="15060"/>
                      </a:cubicBezTo>
                      <a:cubicBezTo>
                        <a:pt x="36190" y="13659"/>
                        <a:pt x="36112" y="12375"/>
                        <a:pt x="35995" y="11169"/>
                      </a:cubicBezTo>
                      <a:cubicBezTo>
                        <a:pt x="35840" y="10040"/>
                        <a:pt x="35606" y="8912"/>
                        <a:pt x="35295" y="7822"/>
                      </a:cubicBezTo>
                      <a:cubicBezTo>
                        <a:pt x="34983" y="6850"/>
                        <a:pt x="34555" y="5916"/>
                        <a:pt x="33972" y="5060"/>
                      </a:cubicBezTo>
                      <a:cubicBezTo>
                        <a:pt x="33388" y="4203"/>
                        <a:pt x="32649" y="3464"/>
                        <a:pt x="31793" y="2880"/>
                      </a:cubicBezTo>
                      <a:cubicBezTo>
                        <a:pt x="30820" y="2219"/>
                        <a:pt x="29730" y="1674"/>
                        <a:pt x="28563" y="1324"/>
                      </a:cubicBezTo>
                      <a:cubicBezTo>
                        <a:pt x="27123" y="857"/>
                        <a:pt x="25605" y="507"/>
                        <a:pt x="24088" y="351"/>
                      </a:cubicBezTo>
                      <a:cubicBezTo>
                        <a:pt x="22103" y="117"/>
                        <a:pt x="20119" y="1"/>
                        <a:pt x="18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1361432" y="1834520"/>
                  <a:ext cx="333256" cy="431717"/>
                </a:xfrm>
                <a:custGeom>
                  <a:avLst/>
                  <a:gdLst/>
                  <a:ahLst/>
                  <a:cxnLst/>
                  <a:rect l="l" t="t" r="r" b="b"/>
                  <a:pathLst>
                    <a:path w="17123" h="22182" extrusionOk="0">
                      <a:moveTo>
                        <a:pt x="1" y="0"/>
                      </a:moveTo>
                      <a:lnTo>
                        <a:pt x="1" y="13620"/>
                      </a:lnTo>
                      <a:cubicBezTo>
                        <a:pt x="1" y="18368"/>
                        <a:pt x="3853" y="22181"/>
                        <a:pt x="8562" y="22181"/>
                      </a:cubicBezTo>
                      <a:cubicBezTo>
                        <a:pt x="13309" y="22181"/>
                        <a:pt x="17123" y="18368"/>
                        <a:pt x="17123" y="13620"/>
                      </a:cubicBezTo>
                      <a:lnTo>
                        <a:pt x="17123"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a:off x="1361432" y="1890572"/>
                  <a:ext cx="333256" cy="222359"/>
                </a:xfrm>
                <a:custGeom>
                  <a:avLst/>
                  <a:gdLst/>
                  <a:ahLst/>
                  <a:cxnLst/>
                  <a:rect l="l" t="t" r="r" b="b"/>
                  <a:pathLst>
                    <a:path w="17123" h="11425" extrusionOk="0">
                      <a:moveTo>
                        <a:pt x="1" y="0"/>
                      </a:moveTo>
                      <a:lnTo>
                        <a:pt x="1" y="8483"/>
                      </a:lnTo>
                      <a:cubicBezTo>
                        <a:pt x="2624" y="10441"/>
                        <a:pt x="5729" y="11425"/>
                        <a:pt x="8838" y="11425"/>
                      </a:cubicBezTo>
                      <a:cubicBezTo>
                        <a:pt x="11724" y="11425"/>
                        <a:pt x="14613" y="10577"/>
                        <a:pt x="17123" y="8872"/>
                      </a:cubicBezTo>
                      <a:lnTo>
                        <a:pt x="17123" y="0"/>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a:off x="1650743" y="2006588"/>
                  <a:ext cx="103034" cy="219167"/>
                </a:xfrm>
                <a:custGeom>
                  <a:avLst/>
                  <a:gdLst/>
                  <a:ahLst/>
                  <a:cxnLst/>
                  <a:rect l="l" t="t" r="r" b="b"/>
                  <a:pathLst>
                    <a:path w="5294" h="11261" extrusionOk="0">
                      <a:moveTo>
                        <a:pt x="3204" y="1"/>
                      </a:moveTo>
                      <a:cubicBezTo>
                        <a:pt x="2290" y="1"/>
                        <a:pt x="1502" y="686"/>
                        <a:pt x="1363" y="1588"/>
                      </a:cubicBezTo>
                      <a:lnTo>
                        <a:pt x="195" y="9060"/>
                      </a:lnTo>
                      <a:cubicBezTo>
                        <a:pt x="1" y="10110"/>
                        <a:pt x="740" y="11083"/>
                        <a:pt x="1791" y="11239"/>
                      </a:cubicBezTo>
                      <a:cubicBezTo>
                        <a:pt x="1886" y="11253"/>
                        <a:pt x="1980" y="11260"/>
                        <a:pt x="2074" y="11260"/>
                      </a:cubicBezTo>
                      <a:cubicBezTo>
                        <a:pt x="2984" y="11260"/>
                        <a:pt x="3829" y="10596"/>
                        <a:pt x="3970" y="9643"/>
                      </a:cubicBezTo>
                      <a:lnTo>
                        <a:pt x="5138" y="2211"/>
                      </a:lnTo>
                      <a:cubicBezTo>
                        <a:pt x="5293" y="1160"/>
                        <a:pt x="4593" y="187"/>
                        <a:pt x="3542" y="32"/>
                      </a:cubicBezTo>
                      <a:cubicBezTo>
                        <a:pt x="3428" y="11"/>
                        <a:pt x="3315" y="1"/>
                        <a:pt x="3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1302364" y="2006588"/>
                  <a:ext cx="103015" cy="219167"/>
                </a:xfrm>
                <a:custGeom>
                  <a:avLst/>
                  <a:gdLst/>
                  <a:ahLst/>
                  <a:cxnLst/>
                  <a:rect l="l" t="t" r="r" b="b"/>
                  <a:pathLst>
                    <a:path w="5293" h="11261" extrusionOk="0">
                      <a:moveTo>
                        <a:pt x="2118" y="1"/>
                      </a:moveTo>
                      <a:cubicBezTo>
                        <a:pt x="2010" y="1"/>
                        <a:pt x="1900" y="11"/>
                        <a:pt x="1791" y="32"/>
                      </a:cubicBezTo>
                      <a:cubicBezTo>
                        <a:pt x="740" y="187"/>
                        <a:pt x="1" y="1160"/>
                        <a:pt x="195" y="2211"/>
                      </a:cubicBezTo>
                      <a:lnTo>
                        <a:pt x="1363" y="9643"/>
                      </a:lnTo>
                      <a:cubicBezTo>
                        <a:pt x="1504" y="10596"/>
                        <a:pt x="2316" y="11260"/>
                        <a:pt x="3250" y="11260"/>
                      </a:cubicBezTo>
                      <a:cubicBezTo>
                        <a:pt x="3346" y="11260"/>
                        <a:pt x="3444" y="11253"/>
                        <a:pt x="3542" y="11239"/>
                      </a:cubicBezTo>
                      <a:cubicBezTo>
                        <a:pt x="4592" y="11083"/>
                        <a:pt x="5293" y="10071"/>
                        <a:pt x="5137" y="9060"/>
                      </a:cubicBezTo>
                      <a:lnTo>
                        <a:pt x="3970" y="1588"/>
                      </a:lnTo>
                      <a:cubicBezTo>
                        <a:pt x="3831" y="686"/>
                        <a:pt x="3012" y="1"/>
                        <a:pt x="2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a:off x="1168306"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p:cNvSpPr/>
                <p:nvPr/>
              </p:nvSpPr>
              <p:spPr>
                <a:xfrm>
                  <a:off x="1754517" y="1684639"/>
                  <a:ext cx="241607" cy="212686"/>
                </a:xfrm>
                <a:custGeom>
                  <a:avLst/>
                  <a:gdLst/>
                  <a:ahLst/>
                  <a:cxnLst/>
                  <a:rect l="l" t="t" r="r" b="b"/>
                  <a:pathLst>
                    <a:path w="12414" h="10928" extrusionOk="0">
                      <a:moveTo>
                        <a:pt x="6180" y="0"/>
                      </a:moveTo>
                      <a:cubicBezTo>
                        <a:pt x="4038" y="0"/>
                        <a:pt x="2018" y="1272"/>
                        <a:pt x="1167" y="3382"/>
                      </a:cubicBezTo>
                      <a:cubicBezTo>
                        <a:pt x="0" y="6145"/>
                        <a:pt x="1323" y="9336"/>
                        <a:pt x="4125" y="10503"/>
                      </a:cubicBezTo>
                      <a:cubicBezTo>
                        <a:pt x="4807" y="10791"/>
                        <a:pt x="5514" y="10928"/>
                        <a:pt x="6211" y="10928"/>
                      </a:cubicBezTo>
                      <a:cubicBezTo>
                        <a:pt x="8339" y="10928"/>
                        <a:pt x="10367" y="9656"/>
                        <a:pt x="11246" y="7546"/>
                      </a:cubicBezTo>
                      <a:cubicBezTo>
                        <a:pt x="12414" y="4783"/>
                        <a:pt x="11090" y="1553"/>
                        <a:pt x="8289" y="425"/>
                      </a:cubicBezTo>
                      <a:cubicBezTo>
                        <a:pt x="7597" y="137"/>
                        <a:pt x="6882" y="0"/>
                        <a:pt x="6180"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p:cNvSpPr/>
                <p:nvPr/>
              </p:nvSpPr>
              <p:spPr>
                <a:xfrm>
                  <a:off x="1834780" y="1730240"/>
                  <a:ext cx="72731" cy="72498"/>
                </a:xfrm>
                <a:custGeom>
                  <a:avLst/>
                  <a:gdLst/>
                  <a:ahLst/>
                  <a:cxnLst/>
                  <a:rect l="l" t="t" r="r" b="b"/>
                  <a:pathLst>
                    <a:path w="3737" h="3725" extrusionOk="0">
                      <a:moveTo>
                        <a:pt x="3170" y="1"/>
                      </a:moveTo>
                      <a:cubicBezTo>
                        <a:pt x="2857" y="1"/>
                        <a:pt x="2550" y="61"/>
                        <a:pt x="2258" y="183"/>
                      </a:cubicBezTo>
                      <a:cubicBezTo>
                        <a:pt x="1285" y="494"/>
                        <a:pt x="507" y="1272"/>
                        <a:pt x="157" y="2245"/>
                      </a:cubicBezTo>
                      <a:cubicBezTo>
                        <a:pt x="1" y="2712"/>
                        <a:pt x="1" y="3218"/>
                        <a:pt x="79" y="3724"/>
                      </a:cubicBezTo>
                      <a:cubicBezTo>
                        <a:pt x="273" y="2790"/>
                        <a:pt x="701" y="1973"/>
                        <a:pt x="1324" y="1311"/>
                      </a:cubicBezTo>
                      <a:cubicBezTo>
                        <a:pt x="1986" y="689"/>
                        <a:pt x="2842" y="222"/>
                        <a:pt x="3737" y="66"/>
                      </a:cubicBezTo>
                      <a:cubicBezTo>
                        <a:pt x="3547" y="22"/>
                        <a:pt x="3357" y="1"/>
                        <a:pt x="317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0"/>
                <p:cNvSpPr/>
                <p:nvPr/>
              </p:nvSpPr>
              <p:spPr>
                <a:xfrm>
                  <a:off x="1038803" y="1684639"/>
                  <a:ext cx="240868" cy="212686"/>
                </a:xfrm>
                <a:custGeom>
                  <a:avLst/>
                  <a:gdLst/>
                  <a:ahLst/>
                  <a:cxnLst/>
                  <a:rect l="l" t="t" r="r" b="b"/>
                  <a:pathLst>
                    <a:path w="12376" h="10928" extrusionOk="0">
                      <a:moveTo>
                        <a:pt x="6195" y="0"/>
                      </a:moveTo>
                      <a:cubicBezTo>
                        <a:pt x="5493" y="0"/>
                        <a:pt x="4778" y="137"/>
                        <a:pt x="4087" y="425"/>
                      </a:cubicBezTo>
                      <a:cubicBezTo>
                        <a:pt x="1324" y="1553"/>
                        <a:pt x="1" y="4783"/>
                        <a:pt x="1129" y="7546"/>
                      </a:cubicBezTo>
                      <a:cubicBezTo>
                        <a:pt x="2009" y="9656"/>
                        <a:pt x="4036" y="10928"/>
                        <a:pt x="6181" y="10928"/>
                      </a:cubicBezTo>
                      <a:cubicBezTo>
                        <a:pt x="6883" y="10928"/>
                        <a:pt x="7598" y="10791"/>
                        <a:pt x="8289" y="10503"/>
                      </a:cubicBezTo>
                      <a:cubicBezTo>
                        <a:pt x="11052" y="9336"/>
                        <a:pt x="12375" y="6145"/>
                        <a:pt x="11247" y="3382"/>
                      </a:cubicBezTo>
                      <a:cubicBezTo>
                        <a:pt x="10367" y="1272"/>
                        <a:pt x="8340" y="0"/>
                        <a:pt x="6195"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p:nvPr/>
              </p:nvSpPr>
              <p:spPr>
                <a:xfrm>
                  <a:off x="1127415" y="1730201"/>
                  <a:ext cx="72731" cy="71778"/>
                </a:xfrm>
                <a:custGeom>
                  <a:avLst/>
                  <a:gdLst/>
                  <a:ahLst/>
                  <a:cxnLst/>
                  <a:rect l="l" t="t" r="r" b="b"/>
                  <a:pathLst>
                    <a:path w="3737" h="3688" extrusionOk="0">
                      <a:moveTo>
                        <a:pt x="567" y="0"/>
                      </a:moveTo>
                      <a:cubicBezTo>
                        <a:pt x="375" y="0"/>
                        <a:pt x="185" y="22"/>
                        <a:pt x="1" y="68"/>
                      </a:cubicBezTo>
                      <a:cubicBezTo>
                        <a:pt x="896" y="224"/>
                        <a:pt x="1713" y="652"/>
                        <a:pt x="2374" y="1313"/>
                      </a:cubicBezTo>
                      <a:cubicBezTo>
                        <a:pt x="2997" y="1975"/>
                        <a:pt x="3425" y="2792"/>
                        <a:pt x="3620" y="3687"/>
                      </a:cubicBezTo>
                      <a:cubicBezTo>
                        <a:pt x="3736" y="3220"/>
                        <a:pt x="3697" y="2714"/>
                        <a:pt x="3542" y="2247"/>
                      </a:cubicBezTo>
                      <a:cubicBezTo>
                        <a:pt x="3386" y="1741"/>
                        <a:pt x="3114" y="1313"/>
                        <a:pt x="2725" y="963"/>
                      </a:cubicBezTo>
                      <a:cubicBezTo>
                        <a:pt x="2374" y="574"/>
                        <a:pt x="1946" y="302"/>
                        <a:pt x="1440" y="146"/>
                      </a:cubicBezTo>
                      <a:cubicBezTo>
                        <a:pt x="1158" y="52"/>
                        <a:pt x="861" y="0"/>
                        <a:pt x="567"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p:nvPr/>
              </p:nvSpPr>
              <p:spPr>
                <a:xfrm>
                  <a:off x="1472018" y="1715798"/>
                  <a:ext cx="90890" cy="41494"/>
                </a:xfrm>
                <a:custGeom>
                  <a:avLst/>
                  <a:gdLst/>
                  <a:ahLst/>
                  <a:cxnLst/>
                  <a:rect l="l" t="t" r="r" b="b"/>
                  <a:pathLst>
                    <a:path w="4670" h="2132" extrusionOk="0">
                      <a:moveTo>
                        <a:pt x="2335" y="1"/>
                      </a:moveTo>
                      <a:cubicBezTo>
                        <a:pt x="1168" y="1"/>
                        <a:pt x="0" y="205"/>
                        <a:pt x="0" y="614"/>
                      </a:cubicBezTo>
                      <a:cubicBezTo>
                        <a:pt x="0" y="1470"/>
                        <a:pt x="1012" y="2131"/>
                        <a:pt x="2335" y="2131"/>
                      </a:cubicBezTo>
                      <a:cubicBezTo>
                        <a:pt x="3619" y="2131"/>
                        <a:pt x="4670" y="1470"/>
                        <a:pt x="4670" y="614"/>
                      </a:cubicBezTo>
                      <a:cubicBezTo>
                        <a:pt x="4670" y="205"/>
                        <a:pt x="3503" y="1"/>
                        <a:pt x="233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p:cNvSpPr/>
                <p:nvPr/>
              </p:nvSpPr>
              <p:spPr>
                <a:xfrm>
                  <a:off x="1624235" y="1574754"/>
                  <a:ext cx="33359" cy="74989"/>
                </a:xfrm>
                <a:custGeom>
                  <a:avLst/>
                  <a:gdLst/>
                  <a:ahLst/>
                  <a:cxnLst/>
                  <a:rect l="l" t="t" r="r" b="b"/>
                  <a:pathLst>
                    <a:path w="1714" h="3853" extrusionOk="0">
                      <a:moveTo>
                        <a:pt x="857" y="0"/>
                      </a:moveTo>
                      <a:cubicBezTo>
                        <a:pt x="390" y="0"/>
                        <a:pt x="1" y="350"/>
                        <a:pt x="1" y="856"/>
                      </a:cubicBezTo>
                      <a:lnTo>
                        <a:pt x="1" y="3035"/>
                      </a:lnTo>
                      <a:cubicBezTo>
                        <a:pt x="1"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p:nvPr/>
              </p:nvSpPr>
              <p:spPr>
                <a:xfrm>
                  <a:off x="1364469" y="1574754"/>
                  <a:ext cx="33339" cy="74989"/>
                </a:xfrm>
                <a:custGeom>
                  <a:avLst/>
                  <a:gdLst/>
                  <a:ahLst/>
                  <a:cxnLst/>
                  <a:rect l="l" t="t" r="r" b="b"/>
                  <a:pathLst>
                    <a:path w="1713" h="3853" extrusionOk="0">
                      <a:moveTo>
                        <a:pt x="857" y="0"/>
                      </a:moveTo>
                      <a:cubicBezTo>
                        <a:pt x="390" y="0"/>
                        <a:pt x="1" y="350"/>
                        <a:pt x="1" y="856"/>
                      </a:cubicBezTo>
                      <a:lnTo>
                        <a:pt x="1" y="3035"/>
                      </a:lnTo>
                      <a:cubicBezTo>
                        <a:pt x="39"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p:cNvSpPr/>
                <p:nvPr/>
              </p:nvSpPr>
              <p:spPr>
                <a:xfrm>
                  <a:off x="1428851" y="1798164"/>
                  <a:ext cx="177245" cy="149238"/>
                </a:xfrm>
                <a:custGeom>
                  <a:avLst/>
                  <a:gdLst/>
                  <a:ahLst/>
                  <a:cxnLst/>
                  <a:rect l="l" t="t" r="r" b="b"/>
                  <a:pathLst>
                    <a:path w="9107" h="7668" extrusionOk="0">
                      <a:moveTo>
                        <a:pt x="2179" y="1"/>
                      </a:moveTo>
                      <a:cubicBezTo>
                        <a:pt x="817" y="1"/>
                        <a:pt x="0" y="1946"/>
                        <a:pt x="0" y="3191"/>
                      </a:cubicBezTo>
                      <a:cubicBezTo>
                        <a:pt x="0" y="5658"/>
                        <a:pt x="1986" y="7667"/>
                        <a:pt x="4406" y="7667"/>
                      </a:cubicBezTo>
                      <a:cubicBezTo>
                        <a:pt x="4429" y="7667"/>
                        <a:pt x="4452" y="7667"/>
                        <a:pt x="4475" y="7667"/>
                      </a:cubicBezTo>
                      <a:lnTo>
                        <a:pt x="4592" y="7667"/>
                      </a:lnTo>
                      <a:cubicBezTo>
                        <a:pt x="4616" y="7667"/>
                        <a:pt x="4639" y="7667"/>
                        <a:pt x="4663" y="7667"/>
                      </a:cubicBezTo>
                      <a:cubicBezTo>
                        <a:pt x="7121" y="7667"/>
                        <a:pt x="9106" y="5658"/>
                        <a:pt x="9106" y="3191"/>
                      </a:cubicBezTo>
                      <a:cubicBezTo>
                        <a:pt x="9106" y="1946"/>
                        <a:pt x="8289" y="1"/>
                        <a:pt x="6927" y="1"/>
                      </a:cubicBezTo>
                      <a:cubicBezTo>
                        <a:pt x="6032" y="78"/>
                        <a:pt x="5215" y="468"/>
                        <a:pt x="4592" y="1129"/>
                      </a:cubicBezTo>
                      <a:lnTo>
                        <a:pt x="4475" y="1129"/>
                      </a:lnTo>
                      <a:cubicBezTo>
                        <a:pt x="3892" y="468"/>
                        <a:pt x="3035" y="78"/>
                        <a:pt x="2179"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p:nvPr/>
              </p:nvSpPr>
              <p:spPr>
                <a:xfrm>
                  <a:off x="1455358" y="1873153"/>
                  <a:ext cx="123470" cy="19"/>
                </a:xfrm>
                <a:custGeom>
                  <a:avLst/>
                  <a:gdLst/>
                  <a:ahLst/>
                  <a:cxnLst/>
                  <a:rect l="l" t="t" r="r" b="b"/>
                  <a:pathLst>
                    <a:path w="6344" h="1" fill="none" extrusionOk="0">
                      <a:moveTo>
                        <a:pt x="0" y="0"/>
                      </a:moveTo>
                      <a:lnTo>
                        <a:pt x="6343" y="0"/>
                      </a:lnTo>
                    </a:path>
                  </a:pathLst>
                </a:custGeom>
                <a:noFill/>
                <a:ln w="12650"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p:cNvSpPr/>
                <p:nvPr/>
              </p:nvSpPr>
              <p:spPr>
                <a:xfrm>
                  <a:off x="1837816" y="1854216"/>
                  <a:ext cx="89138" cy="75670"/>
                </a:xfrm>
                <a:custGeom>
                  <a:avLst/>
                  <a:gdLst/>
                  <a:ahLst/>
                  <a:cxnLst/>
                  <a:rect l="l" t="t" r="r" b="b"/>
                  <a:pathLst>
                    <a:path w="4580" h="3888" extrusionOk="0">
                      <a:moveTo>
                        <a:pt x="2608" y="0"/>
                      </a:moveTo>
                      <a:cubicBezTo>
                        <a:pt x="857" y="0"/>
                        <a:pt x="1" y="2102"/>
                        <a:pt x="1246" y="3308"/>
                      </a:cubicBezTo>
                      <a:cubicBezTo>
                        <a:pt x="1647" y="3709"/>
                        <a:pt x="2137" y="3888"/>
                        <a:pt x="2615" y="3888"/>
                      </a:cubicBezTo>
                      <a:cubicBezTo>
                        <a:pt x="3622" y="3888"/>
                        <a:pt x="4580" y="3094"/>
                        <a:pt x="4553" y="1907"/>
                      </a:cubicBezTo>
                      <a:cubicBezTo>
                        <a:pt x="4553" y="856"/>
                        <a:pt x="3658" y="0"/>
                        <a:pt x="2608"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p:nvPr/>
              </p:nvSpPr>
              <p:spPr>
                <a:xfrm>
                  <a:off x="1107719" y="1854216"/>
                  <a:ext cx="75008" cy="74230"/>
                </a:xfrm>
                <a:custGeom>
                  <a:avLst/>
                  <a:gdLst/>
                  <a:ahLst/>
                  <a:cxnLst/>
                  <a:rect l="l" t="t" r="r" b="b"/>
                  <a:pathLst>
                    <a:path w="3854" h="3814" extrusionOk="0">
                      <a:moveTo>
                        <a:pt x="1947" y="0"/>
                      </a:moveTo>
                      <a:cubicBezTo>
                        <a:pt x="857" y="0"/>
                        <a:pt x="1" y="856"/>
                        <a:pt x="1" y="1907"/>
                      </a:cubicBezTo>
                      <a:cubicBezTo>
                        <a:pt x="1" y="2958"/>
                        <a:pt x="857" y="3814"/>
                        <a:pt x="1947" y="3814"/>
                      </a:cubicBezTo>
                      <a:cubicBezTo>
                        <a:pt x="2997" y="3814"/>
                        <a:pt x="3853" y="2958"/>
                        <a:pt x="3853" y="1907"/>
                      </a:cubicBezTo>
                      <a:cubicBezTo>
                        <a:pt x="3853" y="856"/>
                        <a:pt x="2997" y="0"/>
                        <a:pt x="1947"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p:nvPr/>
              </p:nvSpPr>
              <p:spPr>
                <a:xfrm>
                  <a:off x="888085" y="863497"/>
                  <a:ext cx="1412491" cy="725815"/>
                </a:xfrm>
                <a:custGeom>
                  <a:avLst/>
                  <a:gdLst/>
                  <a:ahLst/>
                  <a:cxnLst/>
                  <a:rect l="l" t="t" r="r" b="b"/>
                  <a:pathLst>
                    <a:path w="72575" h="37293" extrusionOk="0">
                      <a:moveTo>
                        <a:pt x="39860" y="0"/>
                      </a:moveTo>
                      <a:cubicBezTo>
                        <a:pt x="33103" y="0"/>
                        <a:pt x="27298" y="2458"/>
                        <a:pt x="24400" y="7010"/>
                      </a:cubicBezTo>
                      <a:cubicBezTo>
                        <a:pt x="21326" y="7010"/>
                        <a:pt x="18251" y="7593"/>
                        <a:pt x="15333" y="8722"/>
                      </a:cubicBezTo>
                      <a:cubicBezTo>
                        <a:pt x="5721" y="12380"/>
                        <a:pt x="1" y="20785"/>
                        <a:pt x="2569" y="27478"/>
                      </a:cubicBezTo>
                      <a:cubicBezTo>
                        <a:pt x="4299" y="32056"/>
                        <a:pt x="9470" y="34632"/>
                        <a:pt x="15641" y="34632"/>
                      </a:cubicBezTo>
                      <a:cubicBezTo>
                        <a:pt x="18492" y="34632"/>
                        <a:pt x="21557" y="34082"/>
                        <a:pt x="24594" y="32926"/>
                      </a:cubicBezTo>
                      <a:cubicBezTo>
                        <a:pt x="26929" y="32031"/>
                        <a:pt x="29108" y="30825"/>
                        <a:pt x="31093" y="29307"/>
                      </a:cubicBezTo>
                      <a:cubicBezTo>
                        <a:pt x="33506" y="31370"/>
                        <a:pt x="36229" y="33043"/>
                        <a:pt x="39148" y="34327"/>
                      </a:cubicBezTo>
                      <a:cubicBezTo>
                        <a:pt x="43637" y="36333"/>
                        <a:pt x="48227" y="37292"/>
                        <a:pt x="52442" y="37292"/>
                      </a:cubicBezTo>
                      <a:cubicBezTo>
                        <a:pt x="59920" y="37292"/>
                        <a:pt x="66220" y="34273"/>
                        <a:pt x="68683" y="28723"/>
                      </a:cubicBezTo>
                      <a:cubicBezTo>
                        <a:pt x="72575" y="20085"/>
                        <a:pt x="65609" y="8527"/>
                        <a:pt x="53157" y="2963"/>
                      </a:cubicBezTo>
                      <a:cubicBezTo>
                        <a:pt x="48670" y="958"/>
                        <a:pt x="44079" y="0"/>
                        <a:pt x="39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40"/>
              <p:cNvSpPr/>
              <p:nvPr/>
            </p:nvSpPr>
            <p:spPr>
              <a:xfrm>
                <a:off x="2329750" y="2275100"/>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¡Hola!</a:t>
                </a:r>
                <a:endParaRPr sz="1600"/>
              </a:p>
            </p:txBody>
          </p:sp>
        </p:grpSp>
        <p:grpSp>
          <p:nvGrpSpPr>
            <p:cNvPr id="767" name="Google Shape;767;p40"/>
            <p:cNvGrpSpPr/>
            <p:nvPr/>
          </p:nvGrpSpPr>
          <p:grpSpPr>
            <a:xfrm>
              <a:off x="3117417" y="2936896"/>
              <a:ext cx="439196" cy="1222037"/>
              <a:chOff x="3117417" y="2632096"/>
              <a:chExt cx="439196" cy="1222037"/>
            </a:xfrm>
          </p:grpSpPr>
          <p:grpSp>
            <p:nvGrpSpPr>
              <p:cNvPr id="768" name="Google Shape;768;p40"/>
              <p:cNvGrpSpPr/>
              <p:nvPr/>
            </p:nvGrpSpPr>
            <p:grpSpPr>
              <a:xfrm>
                <a:off x="3135713" y="3132444"/>
                <a:ext cx="402603" cy="721689"/>
                <a:chOff x="4159867" y="674068"/>
                <a:chExt cx="1014113" cy="1817856"/>
              </a:xfrm>
            </p:grpSpPr>
            <p:sp>
              <p:nvSpPr>
                <p:cNvPr id="769" name="Google Shape;769;p40"/>
                <p:cNvSpPr/>
                <p:nvPr/>
              </p:nvSpPr>
              <p:spPr>
                <a:xfrm>
                  <a:off x="4159867" y="1173340"/>
                  <a:ext cx="1014113" cy="1130752"/>
                </a:xfrm>
                <a:custGeom>
                  <a:avLst/>
                  <a:gdLst/>
                  <a:ahLst/>
                  <a:cxnLst/>
                  <a:rect l="l" t="t" r="r" b="b"/>
                  <a:pathLst>
                    <a:path w="52106" h="58099" extrusionOk="0">
                      <a:moveTo>
                        <a:pt x="10274" y="1"/>
                      </a:moveTo>
                      <a:lnTo>
                        <a:pt x="7278" y="5760"/>
                      </a:lnTo>
                      <a:lnTo>
                        <a:pt x="7044" y="5760"/>
                      </a:lnTo>
                      <a:cubicBezTo>
                        <a:pt x="5293" y="5760"/>
                        <a:pt x="4009" y="7433"/>
                        <a:pt x="4554" y="9107"/>
                      </a:cubicBezTo>
                      <a:cubicBezTo>
                        <a:pt x="2919" y="9612"/>
                        <a:pt x="2219" y="11480"/>
                        <a:pt x="3075" y="12920"/>
                      </a:cubicBezTo>
                      <a:cubicBezTo>
                        <a:pt x="1635" y="13854"/>
                        <a:pt x="1479" y="15916"/>
                        <a:pt x="2802" y="17045"/>
                      </a:cubicBezTo>
                      <a:cubicBezTo>
                        <a:pt x="2297" y="17551"/>
                        <a:pt x="2024" y="18212"/>
                        <a:pt x="2024" y="18913"/>
                      </a:cubicBezTo>
                      <a:cubicBezTo>
                        <a:pt x="2024" y="19613"/>
                        <a:pt x="2297" y="20314"/>
                        <a:pt x="2802" y="20781"/>
                      </a:cubicBezTo>
                      <a:cubicBezTo>
                        <a:pt x="2686" y="21092"/>
                        <a:pt x="2608" y="21442"/>
                        <a:pt x="2608" y="21754"/>
                      </a:cubicBezTo>
                      <a:cubicBezTo>
                        <a:pt x="2608" y="22726"/>
                        <a:pt x="3153" y="23582"/>
                        <a:pt x="4009" y="24049"/>
                      </a:cubicBezTo>
                      <a:cubicBezTo>
                        <a:pt x="3581" y="24516"/>
                        <a:pt x="3386" y="25100"/>
                        <a:pt x="3347" y="25723"/>
                      </a:cubicBezTo>
                      <a:cubicBezTo>
                        <a:pt x="3347" y="27163"/>
                        <a:pt x="4554" y="28330"/>
                        <a:pt x="5993" y="28330"/>
                      </a:cubicBezTo>
                      <a:lnTo>
                        <a:pt x="6110" y="28330"/>
                      </a:lnTo>
                      <a:lnTo>
                        <a:pt x="3853" y="32727"/>
                      </a:lnTo>
                      <a:cubicBezTo>
                        <a:pt x="3853" y="32766"/>
                        <a:pt x="3814" y="32844"/>
                        <a:pt x="3775" y="32922"/>
                      </a:cubicBezTo>
                      <a:cubicBezTo>
                        <a:pt x="1752" y="32961"/>
                        <a:pt x="545" y="35179"/>
                        <a:pt x="1596" y="36891"/>
                      </a:cubicBezTo>
                      <a:cubicBezTo>
                        <a:pt x="78" y="37864"/>
                        <a:pt x="1" y="40082"/>
                        <a:pt x="1440" y="41133"/>
                      </a:cubicBezTo>
                      <a:cubicBezTo>
                        <a:pt x="156" y="42495"/>
                        <a:pt x="623" y="44713"/>
                        <a:pt x="2335" y="45413"/>
                      </a:cubicBezTo>
                      <a:cubicBezTo>
                        <a:pt x="1635" y="46970"/>
                        <a:pt x="2608" y="48799"/>
                        <a:pt x="4320" y="49071"/>
                      </a:cubicBezTo>
                      <a:cubicBezTo>
                        <a:pt x="3853" y="50705"/>
                        <a:pt x="5021" y="52340"/>
                        <a:pt x="6733" y="52417"/>
                      </a:cubicBezTo>
                      <a:lnTo>
                        <a:pt x="7083" y="52417"/>
                      </a:lnTo>
                      <a:cubicBezTo>
                        <a:pt x="7044" y="52534"/>
                        <a:pt x="7044" y="52690"/>
                        <a:pt x="7044" y="52807"/>
                      </a:cubicBezTo>
                      <a:cubicBezTo>
                        <a:pt x="6965" y="54446"/>
                        <a:pt x="8287" y="55546"/>
                        <a:pt x="9667" y="55546"/>
                      </a:cubicBezTo>
                      <a:cubicBezTo>
                        <a:pt x="10318" y="55546"/>
                        <a:pt x="10983" y="55301"/>
                        <a:pt x="11519" y="54752"/>
                      </a:cubicBezTo>
                      <a:cubicBezTo>
                        <a:pt x="15216" y="56815"/>
                        <a:pt x="19963" y="58099"/>
                        <a:pt x="25684" y="58099"/>
                      </a:cubicBezTo>
                      <a:cubicBezTo>
                        <a:pt x="32377" y="58099"/>
                        <a:pt x="37747" y="56348"/>
                        <a:pt x="41638" y="53624"/>
                      </a:cubicBezTo>
                      <a:cubicBezTo>
                        <a:pt x="42177" y="54318"/>
                        <a:pt x="42927" y="54631"/>
                        <a:pt x="43669" y="54631"/>
                      </a:cubicBezTo>
                      <a:cubicBezTo>
                        <a:pt x="44964" y="54631"/>
                        <a:pt x="46234" y="53679"/>
                        <a:pt x="46308" y="52145"/>
                      </a:cubicBezTo>
                      <a:cubicBezTo>
                        <a:pt x="46308" y="51951"/>
                        <a:pt x="46308" y="51717"/>
                        <a:pt x="46269" y="51522"/>
                      </a:cubicBezTo>
                      <a:cubicBezTo>
                        <a:pt x="47553" y="51406"/>
                        <a:pt x="48565" y="50316"/>
                        <a:pt x="48604" y="49032"/>
                      </a:cubicBezTo>
                      <a:cubicBezTo>
                        <a:pt x="48643" y="48876"/>
                        <a:pt x="48643" y="48721"/>
                        <a:pt x="48604" y="48565"/>
                      </a:cubicBezTo>
                      <a:cubicBezTo>
                        <a:pt x="49499" y="48176"/>
                        <a:pt x="50082" y="47281"/>
                        <a:pt x="50121" y="46308"/>
                      </a:cubicBezTo>
                      <a:cubicBezTo>
                        <a:pt x="50160" y="45841"/>
                        <a:pt x="50044" y="45413"/>
                        <a:pt x="49849" y="44985"/>
                      </a:cubicBezTo>
                      <a:cubicBezTo>
                        <a:pt x="51094" y="44168"/>
                        <a:pt x="51444" y="42456"/>
                        <a:pt x="50549" y="41249"/>
                      </a:cubicBezTo>
                      <a:cubicBezTo>
                        <a:pt x="51444" y="40276"/>
                        <a:pt x="51483" y="38798"/>
                        <a:pt x="50627" y="37786"/>
                      </a:cubicBezTo>
                      <a:cubicBezTo>
                        <a:pt x="50861" y="37397"/>
                        <a:pt x="51016" y="36930"/>
                        <a:pt x="51055" y="36463"/>
                      </a:cubicBezTo>
                      <a:cubicBezTo>
                        <a:pt x="51094" y="35023"/>
                        <a:pt x="50005" y="33817"/>
                        <a:pt x="48565" y="33739"/>
                      </a:cubicBezTo>
                      <a:cubicBezTo>
                        <a:pt x="48370" y="33739"/>
                        <a:pt x="48176" y="33739"/>
                        <a:pt x="47981" y="33778"/>
                      </a:cubicBezTo>
                      <a:cubicBezTo>
                        <a:pt x="47864" y="33428"/>
                        <a:pt x="47709" y="33077"/>
                        <a:pt x="47514" y="32727"/>
                      </a:cubicBezTo>
                      <a:lnTo>
                        <a:pt x="46035" y="29886"/>
                      </a:lnTo>
                      <a:lnTo>
                        <a:pt x="46035" y="29886"/>
                      </a:lnTo>
                      <a:cubicBezTo>
                        <a:pt x="46094" y="29906"/>
                        <a:pt x="46142" y="29916"/>
                        <a:pt x="46186" y="29916"/>
                      </a:cubicBezTo>
                      <a:cubicBezTo>
                        <a:pt x="46230" y="29916"/>
                        <a:pt x="46269" y="29906"/>
                        <a:pt x="46308" y="29886"/>
                      </a:cubicBezTo>
                      <a:cubicBezTo>
                        <a:pt x="46355" y="29889"/>
                        <a:pt x="46402" y="29890"/>
                        <a:pt x="46448" y="29890"/>
                      </a:cubicBezTo>
                      <a:cubicBezTo>
                        <a:pt x="47828" y="29890"/>
                        <a:pt x="48994" y="28789"/>
                        <a:pt x="49032" y="27396"/>
                      </a:cubicBezTo>
                      <a:cubicBezTo>
                        <a:pt x="49071" y="27046"/>
                        <a:pt x="48993" y="26696"/>
                        <a:pt x="48876" y="26384"/>
                      </a:cubicBezTo>
                      <a:cubicBezTo>
                        <a:pt x="49966" y="26073"/>
                        <a:pt x="50705" y="25100"/>
                        <a:pt x="50744" y="24011"/>
                      </a:cubicBezTo>
                      <a:cubicBezTo>
                        <a:pt x="50783" y="23660"/>
                        <a:pt x="50744" y="23349"/>
                        <a:pt x="50627" y="23038"/>
                      </a:cubicBezTo>
                      <a:cubicBezTo>
                        <a:pt x="51250" y="22571"/>
                        <a:pt x="51639" y="21831"/>
                        <a:pt x="51639" y="21014"/>
                      </a:cubicBezTo>
                      <a:cubicBezTo>
                        <a:pt x="51678" y="20275"/>
                        <a:pt x="51367" y="19535"/>
                        <a:pt x="50822" y="18991"/>
                      </a:cubicBezTo>
                      <a:cubicBezTo>
                        <a:pt x="52067" y="17979"/>
                        <a:pt x="52106" y="16072"/>
                        <a:pt x="50900" y="15021"/>
                      </a:cubicBezTo>
                      <a:cubicBezTo>
                        <a:pt x="52106" y="13543"/>
                        <a:pt x="51367" y="11286"/>
                        <a:pt x="49499" y="10819"/>
                      </a:cubicBezTo>
                      <a:cubicBezTo>
                        <a:pt x="49654" y="10507"/>
                        <a:pt x="49732" y="10157"/>
                        <a:pt x="49771" y="9768"/>
                      </a:cubicBezTo>
                      <a:cubicBezTo>
                        <a:pt x="49840" y="8243"/>
                        <a:pt x="48582" y="7027"/>
                        <a:pt x="47124" y="7027"/>
                      </a:cubicBezTo>
                      <a:cubicBezTo>
                        <a:pt x="46945" y="7027"/>
                        <a:pt x="46763" y="7045"/>
                        <a:pt x="46580" y="7083"/>
                      </a:cubicBezTo>
                      <a:lnTo>
                        <a:pt x="42922" y="1"/>
                      </a:ln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p:nvPr/>
              </p:nvSpPr>
              <p:spPr>
                <a:xfrm>
                  <a:off x="4281800" y="1881483"/>
                  <a:ext cx="772525" cy="610441"/>
                </a:xfrm>
                <a:custGeom>
                  <a:avLst/>
                  <a:gdLst/>
                  <a:ahLst/>
                  <a:cxnLst/>
                  <a:rect l="l" t="t" r="r" b="b"/>
                  <a:pathLst>
                    <a:path w="39693" h="31365" extrusionOk="0">
                      <a:moveTo>
                        <a:pt x="19808" y="0"/>
                      </a:moveTo>
                      <a:cubicBezTo>
                        <a:pt x="13309" y="0"/>
                        <a:pt x="7978" y="5176"/>
                        <a:pt x="7783" y="11674"/>
                      </a:cubicBezTo>
                      <a:cubicBezTo>
                        <a:pt x="6772" y="12063"/>
                        <a:pt x="5799" y="12530"/>
                        <a:pt x="4904" y="13153"/>
                      </a:cubicBezTo>
                      <a:cubicBezTo>
                        <a:pt x="3970" y="13776"/>
                        <a:pt x="3192" y="14593"/>
                        <a:pt x="2530" y="15527"/>
                      </a:cubicBezTo>
                      <a:cubicBezTo>
                        <a:pt x="1908" y="16461"/>
                        <a:pt x="1402" y="17472"/>
                        <a:pt x="1090" y="18562"/>
                      </a:cubicBezTo>
                      <a:cubicBezTo>
                        <a:pt x="701" y="19768"/>
                        <a:pt x="468" y="20975"/>
                        <a:pt x="312" y="22220"/>
                      </a:cubicBezTo>
                      <a:cubicBezTo>
                        <a:pt x="156" y="23543"/>
                        <a:pt x="79" y="24983"/>
                        <a:pt x="40" y="26500"/>
                      </a:cubicBezTo>
                      <a:cubicBezTo>
                        <a:pt x="1" y="28018"/>
                        <a:pt x="1" y="29652"/>
                        <a:pt x="1" y="31364"/>
                      </a:cubicBezTo>
                      <a:lnTo>
                        <a:pt x="39693" y="31364"/>
                      </a:lnTo>
                      <a:cubicBezTo>
                        <a:pt x="39693" y="29691"/>
                        <a:pt x="39693" y="28057"/>
                        <a:pt x="39654" y="26539"/>
                      </a:cubicBezTo>
                      <a:cubicBezTo>
                        <a:pt x="39576" y="24983"/>
                        <a:pt x="39498" y="23543"/>
                        <a:pt x="39342" y="22220"/>
                      </a:cubicBezTo>
                      <a:cubicBezTo>
                        <a:pt x="39226" y="21013"/>
                        <a:pt x="38953" y="19768"/>
                        <a:pt x="38603" y="18562"/>
                      </a:cubicBezTo>
                      <a:cubicBezTo>
                        <a:pt x="38253" y="17511"/>
                        <a:pt x="37786" y="16461"/>
                        <a:pt x="37124" y="15566"/>
                      </a:cubicBezTo>
                      <a:cubicBezTo>
                        <a:pt x="36502" y="14632"/>
                        <a:pt x="35685" y="13814"/>
                        <a:pt x="34751" y="13153"/>
                      </a:cubicBezTo>
                      <a:cubicBezTo>
                        <a:pt x="33856" y="12569"/>
                        <a:pt x="32922" y="12063"/>
                        <a:pt x="31910" y="11713"/>
                      </a:cubicBezTo>
                      <a:cubicBezTo>
                        <a:pt x="31676" y="5176"/>
                        <a:pt x="26345" y="0"/>
                        <a:pt x="198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a:off x="4500675" y="1891311"/>
                  <a:ext cx="334015" cy="221931"/>
                </a:xfrm>
                <a:custGeom>
                  <a:avLst/>
                  <a:gdLst/>
                  <a:ahLst/>
                  <a:cxnLst/>
                  <a:rect l="l" t="t" r="r" b="b"/>
                  <a:pathLst>
                    <a:path w="17162" h="11403" extrusionOk="0">
                      <a:moveTo>
                        <a:pt x="40" y="1"/>
                      </a:moveTo>
                      <a:lnTo>
                        <a:pt x="40" y="2997"/>
                      </a:lnTo>
                      <a:cubicBezTo>
                        <a:pt x="1" y="7317"/>
                        <a:pt x="3308" y="10936"/>
                        <a:pt x="7589" y="11325"/>
                      </a:cubicBezTo>
                      <a:cubicBezTo>
                        <a:pt x="8017" y="11364"/>
                        <a:pt x="8445" y="11403"/>
                        <a:pt x="8873" y="11403"/>
                      </a:cubicBezTo>
                      <a:lnTo>
                        <a:pt x="8951" y="11403"/>
                      </a:lnTo>
                      <a:cubicBezTo>
                        <a:pt x="13504" y="11325"/>
                        <a:pt x="17162" y="7589"/>
                        <a:pt x="17162" y="3075"/>
                      </a:cubicBezTo>
                      <a:lnTo>
                        <a:pt x="17162" y="1"/>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p:nvPr/>
              </p:nvSpPr>
              <p:spPr>
                <a:xfrm>
                  <a:off x="4501434" y="1891311"/>
                  <a:ext cx="333256" cy="183492"/>
                </a:xfrm>
                <a:custGeom>
                  <a:avLst/>
                  <a:gdLst/>
                  <a:ahLst/>
                  <a:cxnLst/>
                  <a:rect l="l" t="t" r="r" b="b"/>
                  <a:pathLst>
                    <a:path w="17123" h="9428" extrusionOk="0">
                      <a:moveTo>
                        <a:pt x="1" y="1"/>
                      </a:moveTo>
                      <a:lnTo>
                        <a:pt x="1" y="2997"/>
                      </a:lnTo>
                      <a:cubicBezTo>
                        <a:pt x="1" y="4593"/>
                        <a:pt x="429" y="6149"/>
                        <a:pt x="1285" y="7472"/>
                      </a:cubicBezTo>
                      <a:cubicBezTo>
                        <a:pt x="3542" y="8776"/>
                        <a:pt x="6061" y="9428"/>
                        <a:pt x="8581" y="9428"/>
                      </a:cubicBezTo>
                      <a:cubicBezTo>
                        <a:pt x="11101" y="9428"/>
                        <a:pt x="13620" y="8776"/>
                        <a:pt x="15877" y="7472"/>
                      </a:cubicBezTo>
                      <a:cubicBezTo>
                        <a:pt x="16695" y="6149"/>
                        <a:pt x="17123" y="4593"/>
                        <a:pt x="17123" y="3075"/>
                      </a:cubicBezTo>
                      <a:lnTo>
                        <a:pt x="1712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a:off x="4318915" y="1171822"/>
                  <a:ext cx="697536" cy="877039"/>
                </a:xfrm>
                <a:custGeom>
                  <a:avLst/>
                  <a:gdLst/>
                  <a:ahLst/>
                  <a:cxnLst/>
                  <a:rect l="l" t="t" r="r" b="b"/>
                  <a:pathLst>
                    <a:path w="35840" h="45063" extrusionOk="0">
                      <a:moveTo>
                        <a:pt x="17901" y="1"/>
                      </a:moveTo>
                      <a:cubicBezTo>
                        <a:pt x="8017" y="1"/>
                        <a:pt x="1" y="10080"/>
                        <a:pt x="1" y="22532"/>
                      </a:cubicBezTo>
                      <a:cubicBezTo>
                        <a:pt x="1" y="34984"/>
                        <a:pt x="8017" y="45063"/>
                        <a:pt x="17901" y="45063"/>
                      </a:cubicBezTo>
                      <a:cubicBezTo>
                        <a:pt x="27824" y="45063"/>
                        <a:pt x="35840" y="34984"/>
                        <a:pt x="35840" y="22532"/>
                      </a:cubicBezTo>
                      <a:cubicBezTo>
                        <a:pt x="35840" y="10080"/>
                        <a:pt x="27824" y="1"/>
                        <a:pt x="17901"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p:nvPr/>
              </p:nvSpPr>
              <p:spPr>
                <a:xfrm>
                  <a:off x="4587011" y="1748554"/>
                  <a:ext cx="161344" cy="57200"/>
                </a:xfrm>
                <a:custGeom>
                  <a:avLst/>
                  <a:gdLst/>
                  <a:ahLst/>
                  <a:cxnLst/>
                  <a:rect l="l" t="t" r="r" b="b"/>
                  <a:pathLst>
                    <a:path w="8290" h="2939" extrusionOk="0">
                      <a:moveTo>
                        <a:pt x="4145" y="1"/>
                      </a:moveTo>
                      <a:cubicBezTo>
                        <a:pt x="2073" y="1"/>
                        <a:pt x="1" y="293"/>
                        <a:pt x="1" y="876"/>
                      </a:cubicBezTo>
                      <a:cubicBezTo>
                        <a:pt x="1" y="2005"/>
                        <a:pt x="1869" y="2939"/>
                        <a:pt x="4165" y="2939"/>
                      </a:cubicBezTo>
                      <a:cubicBezTo>
                        <a:pt x="6461" y="2939"/>
                        <a:pt x="8290" y="2005"/>
                        <a:pt x="8290" y="876"/>
                      </a:cubicBezTo>
                      <a:cubicBezTo>
                        <a:pt x="8290" y="293"/>
                        <a:pt x="6217" y="1"/>
                        <a:pt x="414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p:nvPr/>
              </p:nvSpPr>
              <p:spPr>
                <a:xfrm>
                  <a:off x="4471151" y="1633063"/>
                  <a:ext cx="90131" cy="25009"/>
                </a:xfrm>
                <a:custGeom>
                  <a:avLst/>
                  <a:gdLst/>
                  <a:ahLst/>
                  <a:cxnLst/>
                  <a:rect l="l" t="t" r="r" b="b"/>
                  <a:pathLst>
                    <a:path w="4631" h="1285" fill="none" extrusionOk="0">
                      <a:moveTo>
                        <a:pt x="0" y="1285"/>
                      </a:moveTo>
                      <a:cubicBezTo>
                        <a:pt x="1245"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4774085" y="1633063"/>
                  <a:ext cx="90150" cy="25009"/>
                </a:xfrm>
                <a:custGeom>
                  <a:avLst/>
                  <a:gdLst/>
                  <a:ahLst/>
                  <a:cxnLst/>
                  <a:rect l="l" t="t" r="r" b="b"/>
                  <a:pathLst>
                    <a:path w="4632" h="1285" fill="none" extrusionOk="0">
                      <a:moveTo>
                        <a:pt x="1" y="1285"/>
                      </a:moveTo>
                      <a:cubicBezTo>
                        <a:pt x="1246"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4569592" y="1845886"/>
                  <a:ext cx="196182" cy="76507"/>
                </a:xfrm>
                <a:custGeom>
                  <a:avLst/>
                  <a:gdLst/>
                  <a:ahLst/>
                  <a:cxnLst/>
                  <a:rect l="l" t="t" r="r" b="b"/>
                  <a:pathLst>
                    <a:path w="10080" h="3931" extrusionOk="0">
                      <a:moveTo>
                        <a:pt x="1" y="0"/>
                      </a:moveTo>
                      <a:cubicBezTo>
                        <a:pt x="1" y="2179"/>
                        <a:pt x="1752" y="3930"/>
                        <a:pt x="3931" y="3930"/>
                      </a:cubicBezTo>
                      <a:lnTo>
                        <a:pt x="6149" y="3930"/>
                      </a:lnTo>
                      <a:cubicBezTo>
                        <a:pt x="8328" y="3930"/>
                        <a:pt x="10080" y="2179"/>
                        <a:pt x="10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4581717" y="1845886"/>
                  <a:ext cx="90909" cy="35616"/>
                </a:xfrm>
                <a:custGeom>
                  <a:avLst/>
                  <a:gdLst/>
                  <a:ahLst/>
                  <a:cxnLst/>
                  <a:rect l="l" t="t" r="r" b="b"/>
                  <a:pathLst>
                    <a:path w="4671" h="1830" extrusionOk="0">
                      <a:moveTo>
                        <a:pt x="1" y="0"/>
                      </a:moveTo>
                      <a:cubicBezTo>
                        <a:pt x="1" y="1012"/>
                        <a:pt x="818" y="1829"/>
                        <a:pt x="1829" y="1829"/>
                      </a:cubicBezTo>
                      <a:lnTo>
                        <a:pt x="2880" y="1829"/>
                      </a:lnTo>
                      <a:cubicBezTo>
                        <a:pt x="3853"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4662759" y="1845886"/>
                  <a:ext cx="90890" cy="35616"/>
                </a:xfrm>
                <a:custGeom>
                  <a:avLst/>
                  <a:gdLst/>
                  <a:ahLst/>
                  <a:cxnLst/>
                  <a:rect l="l" t="t" r="r" b="b"/>
                  <a:pathLst>
                    <a:path w="4670" h="1830" extrusionOk="0">
                      <a:moveTo>
                        <a:pt x="0" y="0"/>
                      </a:moveTo>
                      <a:cubicBezTo>
                        <a:pt x="0" y="1012"/>
                        <a:pt x="817" y="1829"/>
                        <a:pt x="1829" y="1829"/>
                      </a:cubicBezTo>
                      <a:lnTo>
                        <a:pt x="2802" y="1829"/>
                      </a:lnTo>
                      <a:cubicBezTo>
                        <a:pt x="3814"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4506923" y="1789075"/>
                  <a:ext cx="9673" cy="7162"/>
                </a:xfrm>
                <a:custGeom>
                  <a:avLst/>
                  <a:gdLst/>
                  <a:ahLst/>
                  <a:cxnLst/>
                  <a:rect l="l" t="t" r="r" b="b"/>
                  <a:pathLst>
                    <a:path w="497" h="368" extrusionOk="0">
                      <a:moveTo>
                        <a:pt x="263" y="1"/>
                      </a:moveTo>
                      <a:cubicBezTo>
                        <a:pt x="0" y="30"/>
                        <a:pt x="265" y="367"/>
                        <a:pt x="412" y="367"/>
                      </a:cubicBezTo>
                      <a:cubicBezTo>
                        <a:pt x="461" y="367"/>
                        <a:pt x="497" y="331"/>
                        <a:pt x="497" y="234"/>
                      </a:cubicBezTo>
                      <a:cubicBezTo>
                        <a:pt x="497" y="117"/>
                        <a:pt x="380" y="1"/>
                        <a:pt x="263"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4472883" y="1814065"/>
                  <a:ext cx="10393" cy="6753"/>
                </a:xfrm>
                <a:custGeom>
                  <a:avLst/>
                  <a:gdLst/>
                  <a:ahLst/>
                  <a:cxnLst/>
                  <a:rect l="l" t="t" r="r" b="b"/>
                  <a:pathLst>
                    <a:path w="534" h="347" extrusionOk="0">
                      <a:moveTo>
                        <a:pt x="300" y="1"/>
                      </a:moveTo>
                      <a:cubicBezTo>
                        <a:pt x="1" y="1"/>
                        <a:pt x="300" y="346"/>
                        <a:pt x="454" y="346"/>
                      </a:cubicBezTo>
                      <a:cubicBezTo>
                        <a:pt x="501" y="346"/>
                        <a:pt x="534" y="315"/>
                        <a:pt x="534" y="234"/>
                      </a:cubicBezTo>
                      <a:cubicBezTo>
                        <a:pt x="534" y="118"/>
                        <a:pt x="417" y="1"/>
                        <a:pt x="30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4461478" y="1765603"/>
                  <a:ext cx="9692" cy="7143"/>
                </a:xfrm>
                <a:custGeom>
                  <a:avLst/>
                  <a:gdLst/>
                  <a:ahLst/>
                  <a:cxnLst/>
                  <a:rect l="l" t="t" r="r" b="b"/>
                  <a:pathLst>
                    <a:path w="498" h="367" extrusionOk="0">
                      <a:moveTo>
                        <a:pt x="264" y="0"/>
                      </a:moveTo>
                      <a:cubicBezTo>
                        <a:pt x="0" y="30"/>
                        <a:pt x="265" y="367"/>
                        <a:pt x="413" y="367"/>
                      </a:cubicBezTo>
                      <a:cubicBezTo>
                        <a:pt x="461" y="367"/>
                        <a:pt x="497" y="330"/>
                        <a:pt x="497" y="234"/>
                      </a:cubicBezTo>
                      <a:cubicBezTo>
                        <a:pt x="497" y="117"/>
                        <a:pt x="380" y="0"/>
                        <a:pt x="26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4818770" y="1789075"/>
                  <a:ext cx="9692" cy="7162"/>
                </a:xfrm>
                <a:custGeom>
                  <a:avLst/>
                  <a:gdLst/>
                  <a:ahLst/>
                  <a:cxnLst/>
                  <a:rect l="l" t="t" r="r" b="b"/>
                  <a:pathLst>
                    <a:path w="498" h="368" extrusionOk="0">
                      <a:moveTo>
                        <a:pt x="234" y="1"/>
                      </a:moveTo>
                      <a:cubicBezTo>
                        <a:pt x="117" y="1"/>
                        <a:pt x="0" y="117"/>
                        <a:pt x="0" y="234"/>
                      </a:cubicBezTo>
                      <a:cubicBezTo>
                        <a:pt x="0" y="331"/>
                        <a:pt x="36" y="367"/>
                        <a:pt x="85" y="367"/>
                      </a:cubicBezTo>
                      <a:cubicBezTo>
                        <a:pt x="233" y="367"/>
                        <a:pt x="497" y="30"/>
                        <a:pt x="234"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4852090" y="1814026"/>
                  <a:ext cx="9692" cy="9186"/>
                </a:xfrm>
                <a:custGeom>
                  <a:avLst/>
                  <a:gdLst/>
                  <a:ahLst/>
                  <a:cxnLst/>
                  <a:rect l="l" t="t" r="r" b="b"/>
                  <a:pathLst>
                    <a:path w="498" h="472" extrusionOk="0">
                      <a:moveTo>
                        <a:pt x="261" y="1"/>
                      </a:moveTo>
                      <a:cubicBezTo>
                        <a:pt x="253" y="1"/>
                        <a:pt x="244" y="1"/>
                        <a:pt x="234" y="3"/>
                      </a:cubicBezTo>
                      <a:cubicBezTo>
                        <a:pt x="117" y="3"/>
                        <a:pt x="40" y="120"/>
                        <a:pt x="40" y="236"/>
                      </a:cubicBezTo>
                      <a:cubicBezTo>
                        <a:pt x="1" y="353"/>
                        <a:pt x="117" y="470"/>
                        <a:pt x="234" y="470"/>
                      </a:cubicBezTo>
                      <a:cubicBezTo>
                        <a:pt x="244" y="471"/>
                        <a:pt x="253" y="472"/>
                        <a:pt x="261" y="472"/>
                      </a:cubicBezTo>
                      <a:cubicBezTo>
                        <a:pt x="497" y="472"/>
                        <a:pt x="497" y="1"/>
                        <a:pt x="261"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4864215" y="1766362"/>
                  <a:ext cx="8349" cy="8349"/>
                </a:xfrm>
                <a:custGeom>
                  <a:avLst/>
                  <a:gdLst/>
                  <a:ahLst/>
                  <a:cxnLst/>
                  <a:rect l="l" t="t" r="r" b="b"/>
                  <a:pathLst>
                    <a:path w="429" h="429" extrusionOk="0">
                      <a:moveTo>
                        <a:pt x="234" y="0"/>
                      </a:moveTo>
                      <a:cubicBezTo>
                        <a:pt x="117" y="0"/>
                        <a:pt x="0" y="78"/>
                        <a:pt x="0" y="195"/>
                      </a:cubicBezTo>
                      <a:cubicBezTo>
                        <a:pt x="0" y="312"/>
                        <a:pt x="117" y="428"/>
                        <a:pt x="234" y="428"/>
                      </a:cubicBezTo>
                      <a:cubicBezTo>
                        <a:pt x="351" y="428"/>
                        <a:pt x="428" y="312"/>
                        <a:pt x="428" y="195"/>
                      </a:cubicBezTo>
                      <a:cubicBezTo>
                        <a:pt x="428" y="78"/>
                        <a:pt x="351" y="0"/>
                        <a:pt x="23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4218936" y="674068"/>
                  <a:ext cx="889164" cy="877078"/>
                </a:xfrm>
                <a:custGeom>
                  <a:avLst/>
                  <a:gdLst/>
                  <a:ahLst/>
                  <a:cxnLst/>
                  <a:rect l="l" t="t" r="r" b="b"/>
                  <a:pathLst>
                    <a:path w="45686" h="45065" extrusionOk="0">
                      <a:moveTo>
                        <a:pt x="26811" y="1"/>
                      </a:moveTo>
                      <a:cubicBezTo>
                        <a:pt x="26105" y="1"/>
                        <a:pt x="25393" y="294"/>
                        <a:pt x="24867" y="905"/>
                      </a:cubicBezTo>
                      <a:cubicBezTo>
                        <a:pt x="24351" y="372"/>
                        <a:pt x="23669" y="113"/>
                        <a:pt x="22991" y="113"/>
                      </a:cubicBezTo>
                      <a:cubicBezTo>
                        <a:pt x="22133" y="113"/>
                        <a:pt x="21281" y="528"/>
                        <a:pt x="20781" y="1333"/>
                      </a:cubicBezTo>
                      <a:cubicBezTo>
                        <a:pt x="20275" y="843"/>
                        <a:pt x="19631" y="606"/>
                        <a:pt x="18992" y="606"/>
                      </a:cubicBezTo>
                      <a:cubicBezTo>
                        <a:pt x="18107" y="606"/>
                        <a:pt x="17231" y="1058"/>
                        <a:pt x="16734" y="1916"/>
                      </a:cubicBezTo>
                      <a:cubicBezTo>
                        <a:pt x="16304" y="1654"/>
                        <a:pt x="15834" y="1530"/>
                        <a:pt x="15373" y="1530"/>
                      </a:cubicBezTo>
                      <a:cubicBezTo>
                        <a:pt x="14331" y="1530"/>
                        <a:pt x="13337" y="2161"/>
                        <a:pt x="12959" y="3240"/>
                      </a:cubicBezTo>
                      <a:cubicBezTo>
                        <a:pt x="12842" y="3240"/>
                        <a:pt x="12765" y="3240"/>
                        <a:pt x="12687" y="3201"/>
                      </a:cubicBezTo>
                      <a:cubicBezTo>
                        <a:pt x="11364" y="3201"/>
                        <a:pt x="10274" y="4173"/>
                        <a:pt x="10118" y="5458"/>
                      </a:cubicBezTo>
                      <a:cubicBezTo>
                        <a:pt x="10002" y="5458"/>
                        <a:pt x="9885" y="5419"/>
                        <a:pt x="9768" y="5419"/>
                      </a:cubicBezTo>
                      <a:cubicBezTo>
                        <a:pt x="8328" y="5419"/>
                        <a:pt x="7161" y="6586"/>
                        <a:pt x="7161" y="8026"/>
                      </a:cubicBezTo>
                      <a:cubicBezTo>
                        <a:pt x="5799" y="8143"/>
                        <a:pt x="4709" y="9271"/>
                        <a:pt x="4709" y="10633"/>
                      </a:cubicBezTo>
                      <a:lnTo>
                        <a:pt x="4709" y="10789"/>
                      </a:lnTo>
                      <a:cubicBezTo>
                        <a:pt x="3503" y="11022"/>
                        <a:pt x="2608" y="12073"/>
                        <a:pt x="2608" y="13357"/>
                      </a:cubicBezTo>
                      <a:cubicBezTo>
                        <a:pt x="2608" y="13746"/>
                        <a:pt x="2686" y="14135"/>
                        <a:pt x="2881" y="14486"/>
                      </a:cubicBezTo>
                      <a:cubicBezTo>
                        <a:pt x="1091" y="15069"/>
                        <a:pt x="507" y="17326"/>
                        <a:pt x="1791" y="18727"/>
                      </a:cubicBezTo>
                      <a:cubicBezTo>
                        <a:pt x="195" y="19661"/>
                        <a:pt x="40" y="21918"/>
                        <a:pt x="1480" y="23008"/>
                      </a:cubicBezTo>
                      <a:cubicBezTo>
                        <a:pt x="1" y="24292"/>
                        <a:pt x="429" y="26704"/>
                        <a:pt x="2258" y="27405"/>
                      </a:cubicBezTo>
                      <a:cubicBezTo>
                        <a:pt x="1908" y="27872"/>
                        <a:pt x="1713" y="28417"/>
                        <a:pt x="1674" y="29000"/>
                      </a:cubicBezTo>
                      <a:cubicBezTo>
                        <a:pt x="1674" y="30440"/>
                        <a:pt x="2881" y="31608"/>
                        <a:pt x="4320" y="31608"/>
                      </a:cubicBezTo>
                      <a:cubicBezTo>
                        <a:pt x="4437" y="31608"/>
                        <a:pt x="4593" y="31608"/>
                        <a:pt x="4748" y="31569"/>
                      </a:cubicBezTo>
                      <a:cubicBezTo>
                        <a:pt x="5254" y="32580"/>
                        <a:pt x="5799" y="33553"/>
                        <a:pt x="6461" y="34487"/>
                      </a:cubicBezTo>
                      <a:cubicBezTo>
                        <a:pt x="4826" y="36122"/>
                        <a:pt x="5994" y="38923"/>
                        <a:pt x="8328" y="38923"/>
                      </a:cubicBezTo>
                      <a:lnTo>
                        <a:pt x="8406" y="38923"/>
                      </a:lnTo>
                      <a:cubicBezTo>
                        <a:pt x="8406" y="40363"/>
                        <a:pt x="9574" y="41531"/>
                        <a:pt x="11052" y="41531"/>
                      </a:cubicBezTo>
                      <a:cubicBezTo>
                        <a:pt x="11442" y="41531"/>
                        <a:pt x="11792" y="41453"/>
                        <a:pt x="12181" y="41297"/>
                      </a:cubicBezTo>
                      <a:cubicBezTo>
                        <a:pt x="12283" y="42751"/>
                        <a:pt x="13506" y="43670"/>
                        <a:pt x="14763" y="43670"/>
                      </a:cubicBezTo>
                      <a:cubicBezTo>
                        <a:pt x="15424" y="43670"/>
                        <a:pt x="16094" y="43417"/>
                        <a:pt x="16617" y="42854"/>
                      </a:cubicBezTo>
                      <a:cubicBezTo>
                        <a:pt x="16908" y="44113"/>
                        <a:pt x="18027" y="44860"/>
                        <a:pt x="19169" y="44860"/>
                      </a:cubicBezTo>
                      <a:cubicBezTo>
                        <a:pt x="19862" y="44860"/>
                        <a:pt x="20563" y="44585"/>
                        <a:pt x="21092" y="43982"/>
                      </a:cubicBezTo>
                      <a:cubicBezTo>
                        <a:pt x="21613" y="44699"/>
                        <a:pt x="22402" y="45064"/>
                        <a:pt x="23192" y="45064"/>
                      </a:cubicBezTo>
                      <a:cubicBezTo>
                        <a:pt x="23818" y="45064"/>
                        <a:pt x="24446" y="44835"/>
                        <a:pt x="24945" y="44371"/>
                      </a:cubicBezTo>
                      <a:cubicBezTo>
                        <a:pt x="25444" y="44773"/>
                        <a:pt x="26032" y="44963"/>
                        <a:pt x="26609" y="44963"/>
                      </a:cubicBezTo>
                      <a:cubicBezTo>
                        <a:pt x="27651" y="44963"/>
                        <a:pt x="28655" y="44345"/>
                        <a:pt x="29030" y="43243"/>
                      </a:cubicBezTo>
                      <a:cubicBezTo>
                        <a:pt x="29561" y="43802"/>
                        <a:pt x="30241" y="44061"/>
                        <a:pt x="30912" y="44061"/>
                      </a:cubicBezTo>
                      <a:cubicBezTo>
                        <a:pt x="32014" y="44061"/>
                        <a:pt x="33089" y="43363"/>
                        <a:pt x="33428" y="42153"/>
                      </a:cubicBezTo>
                      <a:cubicBezTo>
                        <a:pt x="33828" y="42382"/>
                        <a:pt x="34255" y="42487"/>
                        <a:pt x="34672" y="42487"/>
                      </a:cubicBezTo>
                      <a:cubicBezTo>
                        <a:pt x="35959" y="42487"/>
                        <a:pt x="37163" y="41491"/>
                        <a:pt x="37280" y="40052"/>
                      </a:cubicBezTo>
                      <a:lnTo>
                        <a:pt x="37475" y="40052"/>
                      </a:lnTo>
                      <a:cubicBezTo>
                        <a:pt x="40004" y="40052"/>
                        <a:pt x="41055" y="36861"/>
                        <a:pt x="39031" y="35343"/>
                      </a:cubicBezTo>
                      <a:cubicBezTo>
                        <a:pt x="39498" y="34721"/>
                        <a:pt x="39965" y="34098"/>
                        <a:pt x="40354" y="33398"/>
                      </a:cubicBezTo>
                      <a:cubicBezTo>
                        <a:pt x="40627" y="33475"/>
                        <a:pt x="40860" y="33553"/>
                        <a:pt x="41094" y="33553"/>
                      </a:cubicBezTo>
                      <a:cubicBezTo>
                        <a:pt x="41142" y="33556"/>
                        <a:pt x="41190" y="33557"/>
                        <a:pt x="41238" y="33557"/>
                      </a:cubicBezTo>
                      <a:cubicBezTo>
                        <a:pt x="42650" y="33557"/>
                        <a:pt x="43781" y="32456"/>
                        <a:pt x="43857" y="31063"/>
                      </a:cubicBezTo>
                      <a:cubicBezTo>
                        <a:pt x="43857" y="30596"/>
                        <a:pt x="43779" y="30168"/>
                        <a:pt x="43584" y="29779"/>
                      </a:cubicBezTo>
                      <a:cubicBezTo>
                        <a:pt x="45141" y="29039"/>
                        <a:pt x="45530" y="27016"/>
                        <a:pt x="44401" y="25693"/>
                      </a:cubicBezTo>
                      <a:cubicBezTo>
                        <a:pt x="45024" y="25226"/>
                        <a:pt x="45374" y="24525"/>
                        <a:pt x="45413" y="23786"/>
                      </a:cubicBezTo>
                      <a:cubicBezTo>
                        <a:pt x="45452" y="22930"/>
                        <a:pt x="45102" y="22113"/>
                        <a:pt x="44440" y="21607"/>
                      </a:cubicBezTo>
                      <a:cubicBezTo>
                        <a:pt x="45685" y="20400"/>
                        <a:pt x="45452" y="18338"/>
                        <a:pt x="43934" y="17482"/>
                      </a:cubicBezTo>
                      <a:cubicBezTo>
                        <a:pt x="44868" y="16198"/>
                        <a:pt x="44479" y="14369"/>
                        <a:pt x="43078" y="13629"/>
                      </a:cubicBezTo>
                      <a:cubicBezTo>
                        <a:pt x="43156" y="13357"/>
                        <a:pt x="43234" y="13085"/>
                        <a:pt x="43234" y="12812"/>
                      </a:cubicBezTo>
                      <a:cubicBezTo>
                        <a:pt x="43312" y="11528"/>
                        <a:pt x="42417" y="10400"/>
                        <a:pt x="41172" y="10166"/>
                      </a:cubicBezTo>
                      <a:cubicBezTo>
                        <a:pt x="41210" y="9972"/>
                        <a:pt x="41210" y="9777"/>
                        <a:pt x="41249" y="9621"/>
                      </a:cubicBezTo>
                      <a:cubicBezTo>
                        <a:pt x="41288" y="8182"/>
                        <a:pt x="40199" y="6936"/>
                        <a:pt x="38759" y="6897"/>
                      </a:cubicBezTo>
                      <a:cubicBezTo>
                        <a:pt x="38720" y="5458"/>
                        <a:pt x="37591" y="4329"/>
                        <a:pt x="36152" y="4329"/>
                      </a:cubicBezTo>
                      <a:lnTo>
                        <a:pt x="35840" y="4329"/>
                      </a:lnTo>
                      <a:cubicBezTo>
                        <a:pt x="35566" y="3170"/>
                        <a:pt x="34502" y="2393"/>
                        <a:pt x="33361" y="2393"/>
                      </a:cubicBezTo>
                      <a:cubicBezTo>
                        <a:pt x="33047" y="2393"/>
                        <a:pt x="32727" y="2452"/>
                        <a:pt x="32416" y="2578"/>
                      </a:cubicBezTo>
                      <a:cubicBezTo>
                        <a:pt x="31962" y="1699"/>
                        <a:pt x="31075" y="1192"/>
                        <a:pt x="30146" y="1192"/>
                      </a:cubicBezTo>
                      <a:cubicBezTo>
                        <a:pt x="29799" y="1192"/>
                        <a:pt x="29446" y="1263"/>
                        <a:pt x="29108" y="1411"/>
                      </a:cubicBezTo>
                      <a:cubicBezTo>
                        <a:pt x="28626" y="489"/>
                        <a:pt x="27723" y="1"/>
                        <a:pt x="26811" y="1"/>
                      </a:cubicBez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4905106" y="1684639"/>
                  <a:ext cx="240868" cy="212686"/>
                </a:xfrm>
                <a:custGeom>
                  <a:avLst/>
                  <a:gdLst/>
                  <a:ahLst/>
                  <a:cxnLst/>
                  <a:rect l="l" t="t" r="r" b="b"/>
                  <a:pathLst>
                    <a:path w="12376" h="10928" extrusionOk="0">
                      <a:moveTo>
                        <a:pt x="6181" y="0"/>
                      </a:moveTo>
                      <a:cubicBezTo>
                        <a:pt x="4038" y="0"/>
                        <a:pt x="2018" y="1272"/>
                        <a:pt x="1168" y="3382"/>
                      </a:cubicBezTo>
                      <a:cubicBezTo>
                        <a:pt x="1" y="6145"/>
                        <a:pt x="1324" y="9336"/>
                        <a:pt x="4125" y="10503"/>
                      </a:cubicBezTo>
                      <a:cubicBezTo>
                        <a:pt x="4807" y="10791"/>
                        <a:pt x="5515" y="10928"/>
                        <a:pt x="6212" y="10928"/>
                      </a:cubicBezTo>
                      <a:cubicBezTo>
                        <a:pt x="8340" y="10928"/>
                        <a:pt x="10367" y="9656"/>
                        <a:pt x="11247" y="7546"/>
                      </a:cubicBezTo>
                      <a:cubicBezTo>
                        <a:pt x="12375" y="4783"/>
                        <a:pt x="11052" y="1592"/>
                        <a:pt x="8289"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4984630" y="1730201"/>
                  <a:ext cx="73490" cy="72537"/>
                </a:xfrm>
                <a:custGeom>
                  <a:avLst/>
                  <a:gdLst/>
                  <a:ahLst/>
                  <a:cxnLst/>
                  <a:rect l="l" t="t" r="r" b="b"/>
                  <a:pathLst>
                    <a:path w="3776" h="3727" extrusionOk="0">
                      <a:moveTo>
                        <a:pt x="3179" y="0"/>
                      </a:moveTo>
                      <a:cubicBezTo>
                        <a:pt x="2876" y="0"/>
                        <a:pt x="2579" y="52"/>
                        <a:pt x="2296" y="146"/>
                      </a:cubicBezTo>
                      <a:cubicBezTo>
                        <a:pt x="1324" y="457"/>
                        <a:pt x="545" y="1236"/>
                        <a:pt x="195" y="2247"/>
                      </a:cubicBezTo>
                      <a:cubicBezTo>
                        <a:pt x="39" y="2714"/>
                        <a:pt x="1" y="3220"/>
                        <a:pt x="117" y="3726"/>
                      </a:cubicBezTo>
                      <a:cubicBezTo>
                        <a:pt x="468" y="1858"/>
                        <a:pt x="1907" y="418"/>
                        <a:pt x="3775" y="68"/>
                      </a:cubicBezTo>
                      <a:cubicBezTo>
                        <a:pt x="3576" y="22"/>
                        <a:pt x="3376" y="0"/>
                        <a:pt x="3179"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4188653" y="1684639"/>
                  <a:ext cx="241607" cy="212686"/>
                </a:xfrm>
                <a:custGeom>
                  <a:avLst/>
                  <a:gdLst/>
                  <a:ahLst/>
                  <a:cxnLst/>
                  <a:rect l="l" t="t" r="r" b="b"/>
                  <a:pathLst>
                    <a:path w="12414" h="10928" extrusionOk="0">
                      <a:moveTo>
                        <a:pt x="6233" y="0"/>
                      </a:moveTo>
                      <a:cubicBezTo>
                        <a:pt x="5532" y="0"/>
                        <a:pt x="4817" y="137"/>
                        <a:pt x="4125" y="425"/>
                      </a:cubicBezTo>
                      <a:cubicBezTo>
                        <a:pt x="1323" y="1553"/>
                        <a:pt x="0" y="4783"/>
                        <a:pt x="1168" y="7546"/>
                      </a:cubicBezTo>
                      <a:cubicBezTo>
                        <a:pt x="2047" y="9656"/>
                        <a:pt x="4075" y="10928"/>
                        <a:pt x="6202" y="10928"/>
                      </a:cubicBezTo>
                      <a:cubicBezTo>
                        <a:pt x="6899" y="10928"/>
                        <a:pt x="7607" y="10791"/>
                        <a:pt x="8289" y="10503"/>
                      </a:cubicBezTo>
                      <a:cubicBezTo>
                        <a:pt x="11091" y="9336"/>
                        <a:pt x="12414" y="6145"/>
                        <a:pt x="11246" y="3382"/>
                      </a:cubicBezTo>
                      <a:cubicBezTo>
                        <a:pt x="10396" y="1272"/>
                        <a:pt x="8376" y="0"/>
                        <a:pt x="6233"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4277265" y="1730201"/>
                  <a:ext cx="72712" cy="71778"/>
                </a:xfrm>
                <a:custGeom>
                  <a:avLst/>
                  <a:gdLst/>
                  <a:ahLst/>
                  <a:cxnLst/>
                  <a:rect l="l" t="t" r="r" b="b"/>
                  <a:pathLst>
                    <a:path w="3736" h="3688" extrusionOk="0">
                      <a:moveTo>
                        <a:pt x="605" y="0"/>
                      </a:moveTo>
                      <a:cubicBezTo>
                        <a:pt x="414" y="0"/>
                        <a:pt x="223" y="22"/>
                        <a:pt x="39" y="68"/>
                      </a:cubicBezTo>
                      <a:lnTo>
                        <a:pt x="0" y="68"/>
                      </a:lnTo>
                      <a:cubicBezTo>
                        <a:pt x="1868" y="379"/>
                        <a:pt x="3308" y="1858"/>
                        <a:pt x="3658" y="3687"/>
                      </a:cubicBezTo>
                      <a:cubicBezTo>
                        <a:pt x="3736" y="3220"/>
                        <a:pt x="3736" y="2714"/>
                        <a:pt x="3580" y="2247"/>
                      </a:cubicBezTo>
                      <a:cubicBezTo>
                        <a:pt x="3386" y="1741"/>
                        <a:pt x="3113" y="1313"/>
                        <a:pt x="2763" y="963"/>
                      </a:cubicBezTo>
                      <a:cubicBezTo>
                        <a:pt x="2413" y="574"/>
                        <a:pt x="1946" y="302"/>
                        <a:pt x="1479" y="146"/>
                      </a:cubicBezTo>
                      <a:cubicBezTo>
                        <a:pt x="1196" y="52"/>
                        <a:pt x="899" y="0"/>
                        <a:pt x="605"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40"/>
              <p:cNvSpPr/>
              <p:nvPr/>
            </p:nvSpPr>
            <p:spPr>
              <a:xfrm>
                <a:off x="3117417" y="2632096"/>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Oi!</a:t>
                </a:r>
                <a:endParaRPr sz="1600">
                  <a:solidFill>
                    <a:schemeClr val="dk1"/>
                  </a:solidFill>
                  <a:latin typeface="Oswald"/>
                  <a:ea typeface="Oswald"/>
                  <a:cs typeface="Oswald"/>
                  <a:sym typeface="Oswald"/>
                </a:endParaRPr>
              </a:p>
            </p:txBody>
          </p:sp>
        </p:grpSp>
      </p:grpSp>
      <p:sp>
        <p:nvSpPr>
          <p:cNvPr id="2" name="Rectangle 1">
            <a:extLst>
              <a:ext uri="{FF2B5EF4-FFF2-40B4-BE49-F238E27FC236}">
                <a16:creationId xmlns:a16="http://schemas.microsoft.com/office/drawing/2014/main" id="{1396B153-C8C2-53F7-3610-C43813CBC0D2}"/>
              </a:ext>
            </a:extLst>
          </p:cNvPr>
          <p:cNvSpPr/>
          <p:nvPr/>
        </p:nvSpPr>
        <p:spPr>
          <a:xfrm>
            <a:off x="589935" y="1251758"/>
            <a:ext cx="4689987" cy="29358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Google Shape;718;p40"/>
          <p:cNvSpPr txBox="1">
            <a:spLocks noGrp="1"/>
          </p:cNvSpPr>
          <p:nvPr>
            <p:ph type="subTitle" idx="1"/>
          </p:nvPr>
        </p:nvSpPr>
        <p:spPr>
          <a:xfrm>
            <a:off x="719999" y="2437642"/>
            <a:ext cx="4559923" cy="100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800" dirty="0">
                <a:effectLst/>
              </a:rPr>
              <a:t>integrate various forms of entertainment into Nora’s language learning?</a:t>
            </a:r>
            <a:endParaRPr lang="en-US" sz="2800" dirty="0"/>
          </a:p>
        </p:txBody>
      </p:sp>
      <p:sp>
        <p:nvSpPr>
          <p:cNvPr id="792" name="Google Shape;792;p40"/>
          <p:cNvSpPr txBox="1">
            <a:spLocks noGrp="1"/>
          </p:cNvSpPr>
          <p:nvPr>
            <p:ph type="title"/>
          </p:nvPr>
        </p:nvSpPr>
        <p:spPr>
          <a:xfrm>
            <a:off x="719999" y="1443699"/>
            <a:ext cx="4264955" cy="10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dirty="0"/>
              <a:t>How might we …</a:t>
            </a:r>
            <a:endParaRPr sz="4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3FF4381E-9168-6E3D-C421-31952E6F084B}"/>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F5A0DB9D-B590-4478-734E-39861080E92D}"/>
              </a:ext>
            </a:extLst>
          </p:cNvPr>
          <p:cNvSpPr txBox="1">
            <a:spLocks noGrp="1"/>
          </p:cNvSpPr>
          <p:nvPr>
            <p:ph type="title" idx="3"/>
          </p:nvPr>
        </p:nvSpPr>
        <p:spPr>
          <a:xfrm>
            <a:off x="502653" y="365828"/>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Rebecca</a:t>
            </a:r>
            <a:endParaRPr dirty="0"/>
          </a:p>
        </p:txBody>
      </p:sp>
      <p:sp>
        <p:nvSpPr>
          <p:cNvPr id="15" name="Content Placeholder 2">
            <a:extLst>
              <a:ext uri="{FF2B5EF4-FFF2-40B4-BE49-F238E27FC236}">
                <a16:creationId xmlns:a16="http://schemas.microsoft.com/office/drawing/2014/main" id="{80A2C723-DF15-F0D8-87A1-3F0D1F21BEA7}"/>
              </a:ext>
            </a:extLst>
          </p:cNvPr>
          <p:cNvSpPr txBox="1">
            <a:spLocks/>
          </p:cNvSpPr>
          <p:nvPr/>
        </p:nvSpPr>
        <p:spPr>
          <a:xfrm>
            <a:off x="502653" y="978428"/>
            <a:ext cx="8138693" cy="3422944"/>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800" b="0" dirty="0"/>
              <a:t>We met…</a:t>
            </a:r>
          </a:p>
          <a:p>
            <a:pPr marL="342900" algn="l">
              <a:buFont typeface="Arial" panose="020B0604020202020204" pitchFamily="34" charset="0"/>
              <a:buChar char="•"/>
            </a:pPr>
            <a:r>
              <a:rPr lang="en-US" sz="1800" b="0" dirty="0">
                <a:solidFill>
                  <a:srgbClr val="565757"/>
                </a:solidFill>
              </a:rPr>
              <a:t>Rebecca, a rabbi who works at a university that characterizes herself as a lifelong struggler of learning Hebrew and regularly feels </a:t>
            </a:r>
            <a:r>
              <a:rPr lang="en-US" sz="1800" dirty="0">
                <a:solidFill>
                  <a:srgbClr val="565757"/>
                </a:solidFill>
              </a:rPr>
              <a:t>inadequate</a:t>
            </a:r>
            <a:r>
              <a:rPr lang="en-US" sz="1800" b="0" dirty="0">
                <a:solidFill>
                  <a:srgbClr val="565757"/>
                </a:solidFill>
              </a:rPr>
              <a:t> as a rabbi and Jew. </a:t>
            </a:r>
          </a:p>
          <a:p>
            <a:pPr marL="0" indent="0" algn="l"/>
            <a:r>
              <a:rPr lang="en-US" sz="1800" b="0" dirty="0"/>
              <a:t>We were surprised to notice that...</a:t>
            </a:r>
          </a:p>
          <a:p>
            <a:pPr marL="342900" algn="l">
              <a:buFont typeface="Arial" panose="020B0604020202020204" pitchFamily="34" charset="0"/>
              <a:buChar char="•"/>
            </a:pPr>
            <a:r>
              <a:rPr lang="en-US" sz="1800" b="0" dirty="0">
                <a:solidFill>
                  <a:srgbClr val="565757"/>
                </a:solidFill>
              </a:rPr>
              <a:t>she </a:t>
            </a:r>
            <a:r>
              <a:rPr lang="en-US" sz="1800" dirty="0">
                <a:solidFill>
                  <a:srgbClr val="565757"/>
                </a:solidFill>
              </a:rPr>
              <a:t>spoke</a:t>
            </a:r>
            <a:r>
              <a:rPr lang="en-US" sz="1800" b="0" dirty="0">
                <a:solidFill>
                  <a:srgbClr val="565757"/>
                </a:solidFill>
              </a:rPr>
              <a:t> as </a:t>
            </a:r>
            <a:r>
              <a:rPr lang="en-US" sz="1800" dirty="0">
                <a:solidFill>
                  <a:srgbClr val="565757"/>
                </a:solidFill>
              </a:rPr>
              <a:t>little Hebrew </a:t>
            </a:r>
            <a:r>
              <a:rPr lang="en-US" sz="1800" b="0" dirty="0">
                <a:solidFill>
                  <a:srgbClr val="565757"/>
                </a:solidFill>
              </a:rPr>
              <a:t>as possible during her immersion program in Israel despite her peers constantly practicing and despite her long interest in becoming a rabbi. </a:t>
            </a:r>
          </a:p>
          <a:p>
            <a:pPr marL="0" indent="0" algn="l"/>
            <a:r>
              <a:rPr lang="en-US" sz="1800" b="0" dirty="0"/>
              <a:t>We wonder if this means…</a:t>
            </a:r>
          </a:p>
          <a:p>
            <a:pPr marL="342900" algn="l">
              <a:buFont typeface="Arial" panose="020B0604020202020204" pitchFamily="34" charset="0"/>
              <a:buChar char="•"/>
            </a:pPr>
            <a:r>
              <a:rPr lang="en-US" sz="1800" b="0" dirty="0">
                <a:solidFill>
                  <a:srgbClr val="565757"/>
                </a:solidFill>
              </a:rPr>
              <a:t>she felt </a:t>
            </a:r>
            <a:r>
              <a:rPr lang="en-US" sz="1800" dirty="0">
                <a:solidFill>
                  <a:srgbClr val="565757"/>
                </a:solidFill>
              </a:rPr>
              <a:t>helpless</a:t>
            </a:r>
            <a:r>
              <a:rPr lang="en-US" sz="1800" b="0" dirty="0">
                <a:solidFill>
                  <a:srgbClr val="565757"/>
                </a:solidFill>
              </a:rPr>
              <a:t> to ever achieve her </a:t>
            </a:r>
            <a:r>
              <a:rPr lang="en-US" sz="1800" dirty="0">
                <a:solidFill>
                  <a:srgbClr val="565757"/>
                </a:solidFill>
              </a:rPr>
              <a:t>lofty</a:t>
            </a:r>
            <a:r>
              <a:rPr lang="en-US" sz="1800" b="0" dirty="0">
                <a:solidFill>
                  <a:srgbClr val="565757"/>
                </a:solidFill>
              </a:rPr>
              <a:t> goal of being a rabbi.</a:t>
            </a:r>
          </a:p>
          <a:p>
            <a:pPr marL="0" indent="0" algn="l"/>
            <a:r>
              <a:rPr lang="en-US" sz="1800" b="0" dirty="0"/>
              <a:t>It would be game-changing to…</a:t>
            </a:r>
          </a:p>
          <a:p>
            <a:pPr marL="342900" algn="l">
              <a:buFont typeface="Arial" panose="020B0604020202020204" pitchFamily="34" charset="0"/>
              <a:buChar char="•"/>
            </a:pPr>
            <a:r>
              <a:rPr lang="en-US" sz="1800" dirty="0">
                <a:solidFill>
                  <a:srgbClr val="565757"/>
                </a:solidFill>
              </a:rPr>
              <a:t>remove</a:t>
            </a:r>
            <a:r>
              <a:rPr lang="en-US" sz="1800" b="0" dirty="0">
                <a:solidFill>
                  <a:srgbClr val="565757"/>
                </a:solidFill>
              </a:rPr>
              <a:t> Rebecca’s internal </a:t>
            </a:r>
            <a:r>
              <a:rPr lang="en-US" sz="1800" dirty="0">
                <a:solidFill>
                  <a:srgbClr val="565757"/>
                </a:solidFill>
              </a:rPr>
              <a:t>expectations</a:t>
            </a:r>
            <a:r>
              <a:rPr lang="en-US" sz="1800" b="0" dirty="0">
                <a:solidFill>
                  <a:srgbClr val="565757"/>
                </a:solidFill>
              </a:rPr>
              <a:t> from the language learning process.</a:t>
            </a:r>
          </a:p>
        </p:txBody>
      </p:sp>
    </p:spTree>
    <p:extLst>
      <p:ext uri="{BB962C8B-B14F-4D97-AF65-F5344CB8AC3E}">
        <p14:creationId xmlns:p14="http://schemas.microsoft.com/office/powerpoint/2010/main" val="3222195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7">
          <a:extLst>
            <a:ext uri="{FF2B5EF4-FFF2-40B4-BE49-F238E27FC236}">
              <a16:creationId xmlns:a16="http://schemas.microsoft.com/office/drawing/2014/main" id="{0006CF52-6076-0409-8FBA-AFDC050DD729}"/>
            </a:ext>
          </a:extLst>
        </p:cNvPr>
        <p:cNvGrpSpPr/>
        <p:nvPr/>
      </p:nvGrpSpPr>
      <p:grpSpPr>
        <a:xfrm>
          <a:off x="0" y="0"/>
          <a:ext cx="0" cy="0"/>
          <a:chOff x="0" y="0"/>
          <a:chExt cx="0" cy="0"/>
        </a:xfrm>
      </p:grpSpPr>
      <p:grpSp>
        <p:nvGrpSpPr>
          <p:cNvPr id="719" name="Google Shape;719;p40">
            <a:extLst>
              <a:ext uri="{FF2B5EF4-FFF2-40B4-BE49-F238E27FC236}">
                <a16:creationId xmlns:a16="http://schemas.microsoft.com/office/drawing/2014/main" id="{85A3CE6A-46B7-79F1-520B-FCF53A37E9A9}"/>
              </a:ext>
            </a:extLst>
          </p:cNvPr>
          <p:cNvGrpSpPr/>
          <p:nvPr/>
        </p:nvGrpSpPr>
        <p:grpSpPr>
          <a:xfrm>
            <a:off x="5509543" y="48020"/>
            <a:ext cx="3007812" cy="5050875"/>
            <a:chOff x="1749142" y="1123734"/>
            <a:chExt cx="1807471" cy="3035199"/>
          </a:xfrm>
        </p:grpSpPr>
        <p:grpSp>
          <p:nvGrpSpPr>
            <p:cNvPr id="720" name="Google Shape;720;p40">
              <a:extLst>
                <a:ext uri="{FF2B5EF4-FFF2-40B4-BE49-F238E27FC236}">
                  <a16:creationId xmlns:a16="http://schemas.microsoft.com/office/drawing/2014/main" id="{7110D98A-B56E-6011-CFD8-8DD8CA744340}"/>
                </a:ext>
              </a:extLst>
            </p:cNvPr>
            <p:cNvGrpSpPr/>
            <p:nvPr/>
          </p:nvGrpSpPr>
          <p:grpSpPr>
            <a:xfrm>
              <a:off x="1749142" y="1123734"/>
              <a:ext cx="439196" cy="1112971"/>
              <a:chOff x="1825342" y="1199934"/>
              <a:chExt cx="439196" cy="1112971"/>
            </a:xfrm>
          </p:grpSpPr>
          <p:sp>
            <p:nvSpPr>
              <p:cNvPr id="721" name="Google Shape;721;p40">
                <a:extLst>
                  <a:ext uri="{FF2B5EF4-FFF2-40B4-BE49-F238E27FC236}">
                    <a16:creationId xmlns:a16="http://schemas.microsoft.com/office/drawing/2014/main" id="{D9A1CD2B-F277-238B-A738-0588487FF633}"/>
                  </a:ext>
                </a:extLst>
              </p:cNvPr>
              <p:cNvSpPr/>
              <p:nvPr/>
            </p:nvSpPr>
            <p:spPr>
              <a:xfrm>
                <a:off x="1825342" y="1199934"/>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Hi!</a:t>
                </a:r>
                <a:endParaRPr sz="1600">
                  <a:solidFill>
                    <a:schemeClr val="dk1"/>
                  </a:solidFill>
                  <a:latin typeface="Oswald"/>
                  <a:ea typeface="Oswald"/>
                  <a:cs typeface="Oswald"/>
                  <a:sym typeface="Oswald"/>
                </a:endParaRPr>
              </a:p>
            </p:txBody>
          </p:sp>
          <p:grpSp>
            <p:nvGrpSpPr>
              <p:cNvPr id="722" name="Google Shape;722;p40">
                <a:extLst>
                  <a:ext uri="{FF2B5EF4-FFF2-40B4-BE49-F238E27FC236}">
                    <a16:creationId xmlns:a16="http://schemas.microsoft.com/office/drawing/2014/main" id="{35C8A59F-28D4-070E-8244-079591E2F192}"/>
                  </a:ext>
                </a:extLst>
              </p:cNvPr>
              <p:cNvGrpSpPr/>
              <p:nvPr/>
            </p:nvGrpSpPr>
            <p:grpSpPr>
              <a:xfrm>
                <a:off x="1843610" y="1679098"/>
                <a:ext cx="402660" cy="633807"/>
                <a:chOff x="6619444" y="1494648"/>
                <a:chExt cx="932298" cy="1467487"/>
              </a:xfrm>
            </p:grpSpPr>
            <p:sp>
              <p:nvSpPr>
                <p:cNvPr id="723" name="Google Shape;723;p40">
                  <a:extLst>
                    <a:ext uri="{FF2B5EF4-FFF2-40B4-BE49-F238E27FC236}">
                      <a16:creationId xmlns:a16="http://schemas.microsoft.com/office/drawing/2014/main" id="{A84AA48D-B132-9C40-6A96-D99D104E0B56}"/>
                    </a:ext>
                  </a:extLst>
                </p:cNvPr>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extLst>
                    <a:ext uri="{FF2B5EF4-FFF2-40B4-BE49-F238E27FC236}">
                      <a16:creationId xmlns:a16="http://schemas.microsoft.com/office/drawing/2014/main" id="{3B0F8497-85BF-F000-6D1F-ABD042B15E60}"/>
                    </a:ext>
                  </a:extLst>
                </p:cNvPr>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extLst>
                    <a:ext uri="{FF2B5EF4-FFF2-40B4-BE49-F238E27FC236}">
                      <a16:creationId xmlns:a16="http://schemas.microsoft.com/office/drawing/2014/main" id="{AEB6A220-03EE-EC37-E5CD-B843A8AE1ED3}"/>
                    </a:ext>
                  </a:extLst>
                </p:cNvPr>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a:extLst>
                    <a:ext uri="{FF2B5EF4-FFF2-40B4-BE49-F238E27FC236}">
                      <a16:creationId xmlns:a16="http://schemas.microsoft.com/office/drawing/2014/main" id="{E270A2AC-0568-68C2-4BCD-04896D97EA1A}"/>
                    </a:ext>
                  </a:extLst>
                </p:cNvPr>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a:extLst>
                    <a:ext uri="{FF2B5EF4-FFF2-40B4-BE49-F238E27FC236}">
                      <a16:creationId xmlns:a16="http://schemas.microsoft.com/office/drawing/2014/main" id="{FD5238A0-D20A-CCFA-AEAA-8FF3E7619299}"/>
                    </a:ext>
                  </a:extLst>
                </p:cNvPr>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a:extLst>
                    <a:ext uri="{FF2B5EF4-FFF2-40B4-BE49-F238E27FC236}">
                      <a16:creationId xmlns:a16="http://schemas.microsoft.com/office/drawing/2014/main" id="{22594573-8D48-753F-28C1-544F3FE01775}"/>
                    </a:ext>
                  </a:extLst>
                </p:cNvPr>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a:extLst>
                    <a:ext uri="{FF2B5EF4-FFF2-40B4-BE49-F238E27FC236}">
                      <a16:creationId xmlns:a16="http://schemas.microsoft.com/office/drawing/2014/main" id="{4CA28FD2-2EEB-744B-2B6B-17A5E7AD49AA}"/>
                    </a:ext>
                  </a:extLst>
                </p:cNvPr>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a:extLst>
                    <a:ext uri="{FF2B5EF4-FFF2-40B4-BE49-F238E27FC236}">
                      <a16:creationId xmlns:a16="http://schemas.microsoft.com/office/drawing/2014/main" id="{FB5874AC-78D2-1A94-0B37-2D3368B20FC3}"/>
                    </a:ext>
                  </a:extLst>
                </p:cNvPr>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a:extLst>
                    <a:ext uri="{FF2B5EF4-FFF2-40B4-BE49-F238E27FC236}">
                      <a16:creationId xmlns:a16="http://schemas.microsoft.com/office/drawing/2014/main" id="{29A20730-FDBD-B710-90D0-45F666D71088}"/>
                    </a:ext>
                  </a:extLst>
                </p:cNvPr>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a:extLst>
                    <a:ext uri="{FF2B5EF4-FFF2-40B4-BE49-F238E27FC236}">
                      <a16:creationId xmlns:a16="http://schemas.microsoft.com/office/drawing/2014/main" id="{51E2EFA0-AA97-508B-E95B-53AFDC3F877E}"/>
                    </a:ext>
                  </a:extLst>
                </p:cNvPr>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a:extLst>
                    <a:ext uri="{FF2B5EF4-FFF2-40B4-BE49-F238E27FC236}">
                      <a16:creationId xmlns:a16="http://schemas.microsoft.com/office/drawing/2014/main" id="{EE76E124-0D79-C512-1110-B93DB0D17109}"/>
                    </a:ext>
                  </a:extLst>
                </p:cNvPr>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a:extLst>
                    <a:ext uri="{FF2B5EF4-FFF2-40B4-BE49-F238E27FC236}">
                      <a16:creationId xmlns:a16="http://schemas.microsoft.com/office/drawing/2014/main" id="{3C730408-41C3-332F-6AD2-0FE4659FCBAC}"/>
                    </a:ext>
                  </a:extLst>
                </p:cNvPr>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a:extLst>
                    <a:ext uri="{FF2B5EF4-FFF2-40B4-BE49-F238E27FC236}">
                      <a16:creationId xmlns:a16="http://schemas.microsoft.com/office/drawing/2014/main" id="{D71451E6-21EF-7580-4D52-F64A5EA9926B}"/>
                    </a:ext>
                  </a:extLst>
                </p:cNvPr>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a:extLst>
                    <a:ext uri="{FF2B5EF4-FFF2-40B4-BE49-F238E27FC236}">
                      <a16:creationId xmlns:a16="http://schemas.microsoft.com/office/drawing/2014/main" id="{EF58C033-52BE-2458-11AC-D399D706069C}"/>
                    </a:ext>
                  </a:extLst>
                </p:cNvPr>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a:extLst>
                    <a:ext uri="{FF2B5EF4-FFF2-40B4-BE49-F238E27FC236}">
                      <a16:creationId xmlns:a16="http://schemas.microsoft.com/office/drawing/2014/main" id="{D7E18CDD-D9D0-D897-15E7-6A9852A9C6D1}"/>
                    </a:ext>
                  </a:extLst>
                </p:cNvPr>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a:extLst>
                    <a:ext uri="{FF2B5EF4-FFF2-40B4-BE49-F238E27FC236}">
                      <a16:creationId xmlns:a16="http://schemas.microsoft.com/office/drawing/2014/main" id="{752920D5-18AD-08A4-97A8-D2B394D17AF2}"/>
                    </a:ext>
                  </a:extLst>
                </p:cNvPr>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a:extLst>
                    <a:ext uri="{FF2B5EF4-FFF2-40B4-BE49-F238E27FC236}">
                      <a16:creationId xmlns:a16="http://schemas.microsoft.com/office/drawing/2014/main" id="{8C39306F-E1B5-60AB-A96B-FB1C84EB6B78}"/>
                    </a:ext>
                  </a:extLst>
                </p:cNvPr>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a:extLst>
                    <a:ext uri="{FF2B5EF4-FFF2-40B4-BE49-F238E27FC236}">
                      <a16:creationId xmlns:a16="http://schemas.microsoft.com/office/drawing/2014/main" id="{3A42DBB3-3BD6-6DD1-B164-F7E2B1C4A268}"/>
                    </a:ext>
                  </a:extLst>
                </p:cNvPr>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a:extLst>
                    <a:ext uri="{FF2B5EF4-FFF2-40B4-BE49-F238E27FC236}">
                      <a16:creationId xmlns:a16="http://schemas.microsoft.com/office/drawing/2014/main" id="{F651267A-F336-9D81-2797-2F4D56F64765}"/>
                    </a:ext>
                  </a:extLst>
                </p:cNvPr>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a:extLst>
                    <a:ext uri="{FF2B5EF4-FFF2-40B4-BE49-F238E27FC236}">
                      <a16:creationId xmlns:a16="http://schemas.microsoft.com/office/drawing/2014/main" id="{FE6713D1-DEE0-15B4-8534-1C7E82F0DD49}"/>
                    </a:ext>
                  </a:extLst>
                </p:cNvPr>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a:extLst>
                    <a:ext uri="{FF2B5EF4-FFF2-40B4-BE49-F238E27FC236}">
                      <a16:creationId xmlns:a16="http://schemas.microsoft.com/office/drawing/2014/main" id="{E2811811-75E9-E4B8-827C-5E058F888E2D}"/>
                    </a:ext>
                  </a:extLst>
                </p:cNvPr>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a:extLst>
                    <a:ext uri="{FF2B5EF4-FFF2-40B4-BE49-F238E27FC236}">
                      <a16:creationId xmlns:a16="http://schemas.microsoft.com/office/drawing/2014/main" id="{1D528F55-47AF-93C0-3E03-FC6116B7C19A}"/>
                    </a:ext>
                  </a:extLst>
                </p:cNvPr>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 name="Google Shape;745;p40">
              <a:extLst>
                <a:ext uri="{FF2B5EF4-FFF2-40B4-BE49-F238E27FC236}">
                  <a16:creationId xmlns:a16="http://schemas.microsoft.com/office/drawing/2014/main" id="{058E2501-5474-1D1B-A276-F78679814927}"/>
                </a:ext>
              </a:extLst>
            </p:cNvPr>
            <p:cNvGrpSpPr/>
            <p:nvPr/>
          </p:nvGrpSpPr>
          <p:grpSpPr>
            <a:xfrm>
              <a:off x="2340660" y="2107964"/>
              <a:ext cx="624434" cy="957673"/>
              <a:chOff x="2329733" y="2275100"/>
              <a:chExt cx="624434" cy="957673"/>
            </a:xfrm>
          </p:grpSpPr>
          <p:grpSp>
            <p:nvGrpSpPr>
              <p:cNvPr id="746" name="Google Shape;746;p40">
                <a:extLst>
                  <a:ext uri="{FF2B5EF4-FFF2-40B4-BE49-F238E27FC236}">
                    <a16:creationId xmlns:a16="http://schemas.microsoft.com/office/drawing/2014/main" id="{2CF5E0C4-65B9-229F-9B23-784544C8CD72}"/>
                  </a:ext>
                </a:extLst>
              </p:cNvPr>
              <p:cNvGrpSpPr/>
              <p:nvPr/>
            </p:nvGrpSpPr>
            <p:grpSpPr>
              <a:xfrm>
                <a:off x="2329733" y="2625532"/>
                <a:ext cx="624434" cy="607241"/>
                <a:chOff x="719968" y="863497"/>
                <a:chExt cx="1674534" cy="1628427"/>
              </a:xfrm>
            </p:grpSpPr>
            <p:sp>
              <p:nvSpPr>
                <p:cNvPr id="747" name="Google Shape;747;p40">
                  <a:extLst>
                    <a:ext uri="{FF2B5EF4-FFF2-40B4-BE49-F238E27FC236}">
                      <a16:creationId xmlns:a16="http://schemas.microsoft.com/office/drawing/2014/main" id="{67BF7280-7AEE-7E79-54AA-2352A79150A8}"/>
                    </a:ext>
                  </a:extLst>
                </p:cNvPr>
                <p:cNvSpPr/>
                <p:nvPr/>
              </p:nvSpPr>
              <p:spPr>
                <a:xfrm>
                  <a:off x="719968" y="1173340"/>
                  <a:ext cx="1674534" cy="1032310"/>
                </a:xfrm>
                <a:custGeom>
                  <a:avLst/>
                  <a:gdLst/>
                  <a:ahLst/>
                  <a:cxnLst/>
                  <a:rect l="l" t="t" r="r" b="b"/>
                  <a:pathLst>
                    <a:path w="86039" h="53041" extrusionOk="0">
                      <a:moveTo>
                        <a:pt x="14982" y="1"/>
                      </a:moveTo>
                      <a:lnTo>
                        <a:pt x="7316" y="17356"/>
                      </a:lnTo>
                      <a:cubicBezTo>
                        <a:pt x="0" y="33817"/>
                        <a:pt x="14554" y="53040"/>
                        <a:pt x="43000" y="53040"/>
                      </a:cubicBezTo>
                      <a:cubicBezTo>
                        <a:pt x="71484" y="53040"/>
                        <a:pt x="86038" y="33817"/>
                        <a:pt x="78722" y="17356"/>
                      </a:cubicBezTo>
                      <a:lnTo>
                        <a:pt x="710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a:extLst>
                    <a:ext uri="{FF2B5EF4-FFF2-40B4-BE49-F238E27FC236}">
                      <a16:creationId xmlns:a16="http://schemas.microsoft.com/office/drawing/2014/main" id="{DA304831-4687-5709-4FE4-4CFF32C1C2AE}"/>
                    </a:ext>
                  </a:extLst>
                </p:cNvPr>
                <p:cNvSpPr/>
                <p:nvPr/>
              </p:nvSpPr>
              <p:spPr>
                <a:xfrm>
                  <a:off x="1175137" y="2112464"/>
                  <a:ext cx="705866" cy="379460"/>
                </a:xfrm>
                <a:custGeom>
                  <a:avLst/>
                  <a:gdLst/>
                  <a:ahLst/>
                  <a:cxnLst/>
                  <a:rect l="l" t="t" r="r" b="b"/>
                  <a:pathLst>
                    <a:path w="36268" h="19497" extrusionOk="0">
                      <a:moveTo>
                        <a:pt x="18134" y="1"/>
                      </a:moveTo>
                      <a:cubicBezTo>
                        <a:pt x="16149" y="1"/>
                        <a:pt x="14165" y="117"/>
                        <a:pt x="12180" y="351"/>
                      </a:cubicBezTo>
                      <a:cubicBezTo>
                        <a:pt x="10662" y="507"/>
                        <a:pt x="9184" y="857"/>
                        <a:pt x="7705" y="1324"/>
                      </a:cubicBezTo>
                      <a:cubicBezTo>
                        <a:pt x="6577" y="1674"/>
                        <a:pt x="5487" y="2219"/>
                        <a:pt x="4514" y="2880"/>
                      </a:cubicBezTo>
                      <a:cubicBezTo>
                        <a:pt x="3658" y="3464"/>
                        <a:pt x="2919" y="4203"/>
                        <a:pt x="2335" y="5060"/>
                      </a:cubicBezTo>
                      <a:cubicBezTo>
                        <a:pt x="1751" y="5916"/>
                        <a:pt x="1284" y="6850"/>
                        <a:pt x="1012" y="7822"/>
                      </a:cubicBezTo>
                      <a:cubicBezTo>
                        <a:pt x="662" y="8912"/>
                        <a:pt x="428" y="10040"/>
                        <a:pt x="311" y="11169"/>
                      </a:cubicBezTo>
                      <a:cubicBezTo>
                        <a:pt x="156" y="12375"/>
                        <a:pt x="78" y="13659"/>
                        <a:pt x="39" y="15060"/>
                      </a:cubicBezTo>
                      <a:cubicBezTo>
                        <a:pt x="0" y="16422"/>
                        <a:pt x="0" y="17940"/>
                        <a:pt x="0" y="19496"/>
                      </a:cubicBezTo>
                      <a:lnTo>
                        <a:pt x="36268" y="19496"/>
                      </a:lnTo>
                      <a:cubicBezTo>
                        <a:pt x="36268" y="17979"/>
                        <a:pt x="36268" y="16461"/>
                        <a:pt x="36229" y="15060"/>
                      </a:cubicBezTo>
                      <a:cubicBezTo>
                        <a:pt x="36190" y="13659"/>
                        <a:pt x="36112" y="12375"/>
                        <a:pt x="35995" y="11169"/>
                      </a:cubicBezTo>
                      <a:cubicBezTo>
                        <a:pt x="35840" y="10040"/>
                        <a:pt x="35606" y="8912"/>
                        <a:pt x="35295" y="7822"/>
                      </a:cubicBezTo>
                      <a:cubicBezTo>
                        <a:pt x="34983" y="6850"/>
                        <a:pt x="34555" y="5916"/>
                        <a:pt x="33972" y="5060"/>
                      </a:cubicBezTo>
                      <a:cubicBezTo>
                        <a:pt x="33388" y="4203"/>
                        <a:pt x="32649" y="3464"/>
                        <a:pt x="31793" y="2880"/>
                      </a:cubicBezTo>
                      <a:cubicBezTo>
                        <a:pt x="30820" y="2219"/>
                        <a:pt x="29730" y="1674"/>
                        <a:pt x="28563" y="1324"/>
                      </a:cubicBezTo>
                      <a:cubicBezTo>
                        <a:pt x="27123" y="857"/>
                        <a:pt x="25605" y="507"/>
                        <a:pt x="24088" y="351"/>
                      </a:cubicBezTo>
                      <a:cubicBezTo>
                        <a:pt x="22103" y="117"/>
                        <a:pt x="20119" y="1"/>
                        <a:pt x="18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a:extLst>
                    <a:ext uri="{FF2B5EF4-FFF2-40B4-BE49-F238E27FC236}">
                      <a16:creationId xmlns:a16="http://schemas.microsoft.com/office/drawing/2014/main" id="{CEB68466-C89B-2318-4452-87042B53AC62}"/>
                    </a:ext>
                  </a:extLst>
                </p:cNvPr>
                <p:cNvSpPr/>
                <p:nvPr/>
              </p:nvSpPr>
              <p:spPr>
                <a:xfrm>
                  <a:off x="1361432" y="1834520"/>
                  <a:ext cx="333256" cy="431717"/>
                </a:xfrm>
                <a:custGeom>
                  <a:avLst/>
                  <a:gdLst/>
                  <a:ahLst/>
                  <a:cxnLst/>
                  <a:rect l="l" t="t" r="r" b="b"/>
                  <a:pathLst>
                    <a:path w="17123" h="22182" extrusionOk="0">
                      <a:moveTo>
                        <a:pt x="1" y="0"/>
                      </a:moveTo>
                      <a:lnTo>
                        <a:pt x="1" y="13620"/>
                      </a:lnTo>
                      <a:cubicBezTo>
                        <a:pt x="1" y="18368"/>
                        <a:pt x="3853" y="22181"/>
                        <a:pt x="8562" y="22181"/>
                      </a:cubicBezTo>
                      <a:cubicBezTo>
                        <a:pt x="13309" y="22181"/>
                        <a:pt x="17123" y="18368"/>
                        <a:pt x="17123" y="13620"/>
                      </a:cubicBezTo>
                      <a:lnTo>
                        <a:pt x="17123"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a:extLst>
                    <a:ext uri="{FF2B5EF4-FFF2-40B4-BE49-F238E27FC236}">
                      <a16:creationId xmlns:a16="http://schemas.microsoft.com/office/drawing/2014/main" id="{E507017D-9497-5C00-A441-F893A303601B}"/>
                    </a:ext>
                  </a:extLst>
                </p:cNvPr>
                <p:cNvSpPr/>
                <p:nvPr/>
              </p:nvSpPr>
              <p:spPr>
                <a:xfrm>
                  <a:off x="1361432" y="1890572"/>
                  <a:ext cx="333256" cy="222359"/>
                </a:xfrm>
                <a:custGeom>
                  <a:avLst/>
                  <a:gdLst/>
                  <a:ahLst/>
                  <a:cxnLst/>
                  <a:rect l="l" t="t" r="r" b="b"/>
                  <a:pathLst>
                    <a:path w="17123" h="11425" extrusionOk="0">
                      <a:moveTo>
                        <a:pt x="1" y="0"/>
                      </a:moveTo>
                      <a:lnTo>
                        <a:pt x="1" y="8483"/>
                      </a:lnTo>
                      <a:cubicBezTo>
                        <a:pt x="2624" y="10441"/>
                        <a:pt x="5729" y="11425"/>
                        <a:pt x="8838" y="11425"/>
                      </a:cubicBezTo>
                      <a:cubicBezTo>
                        <a:pt x="11724" y="11425"/>
                        <a:pt x="14613" y="10577"/>
                        <a:pt x="17123" y="8872"/>
                      </a:cubicBezTo>
                      <a:lnTo>
                        <a:pt x="17123" y="0"/>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a:extLst>
                    <a:ext uri="{FF2B5EF4-FFF2-40B4-BE49-F238E27FC236}">
                      <a16:creationId xmlns:a16="http://schemas.microsoft.com/office/drawing/2014/main" id="{6D5D51DB-A315-899D-A94C-8387CE25CF4C}"/>
                    </a:ext>
                  </a:extLst>
                </p:cNvPr>
                <p:cNvSpPr/>
                <p:nvPr/>
              </p:nvSpPr>
              <p:spPr>
                <a:xfrm>
                  <a:off x="1650743" y="2006588"/>
                  <a:ext cx="103034" cy="219167"/>
                </a:xfrm>
                <a:custGeom>
                  <a:avLst/>
                  <a:gdLst/>
                  <a:ahLst/>
                  <a:cxnLst/>
                  <a:rect l="l" t="t" r="r" b="b"/>
                  <a:pathLst>
                    <a:path w="5294" h="11261" extrusionOk="0">
                      <a:moveTo>
                        <a:pt x="3204" y="1"/>
                      </a:moveTo>
                      <a:cubicBezTo>
                        <a:pt x="2290" y="1"/>
                        <a:pt x="1502" y="686"/>
                        <a:pt x="1363" y="1588"/>
                      </a:cubicBezTo>
                      <a:lnTo>
                        <a:pt x="195" y="9060"/>
                      </a:lnTo>
                      <a:cubicBezTo>
                        <a:pt x="1" y="10110"/>
                        <a:pt x="740" y="11083"/>
                        <a:pt x="1791" y="11239"/>
                      </a:cubicBezTo>
                      <a:cubicBezTo>
                        <a:pt x="1886" y="11253"/>
                        <a:pt x="1980" y="11260"/>
                        <a:pt x="2074" y="11260"/>
                      </a:cubicBezTo>
                      <a:cubicBezTo>
                        <a:pt x="2984" y="11260"/>
                        <a:pt x="3829" y="10596"/>
                        <a:pt x="3970" y="9643"/>
                      </a:cubicBezTo>
                      <a:lnTo>
                        <a:pt x="5138" y="2211"/>
                      </a:lnTo>
                      <a:cubicBezTo>
                        <a:pt x="5293" y="1160"/>
                        <a:pt x="4593" y="187"/>
                        <a:pt x="3542" y="32"/>
                      </a:cubicBezTo>
                      <a:cubicBezTo>
                        <a:pt x="3428" y="11"/>
                        <a:pt x="3315" y="1"/>
                        <a:pt x="3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a:extLst>
                    <a:ext uri="{FF2B5EF4-FFF2-40B4-BE49-F238E27FC236}">
                      <a16:creationId xmlns:a16="http://schemas.microsoft.com/office/drawing/2014/main" id="{9AA53BC1-27B9-85E5-703B-6D6A4908555E}"/>
                    </a:ext>
                  </a:extLst>
                </p:cNvPr>
                <p:cNvSpPr/>
                <p:nvPr/>
              </p:nvSpPr>
              <p:spPr>
                <a:xfrm>
                  <a:off x="1302364" y="2006588"/>
                  <a:ext cx="103015" cy="219167"/>
                </a:xfrm>
                <a:custGeom>
                  <a:avLst/>
                  <a:gdLst/>
                  <a:ahLst/>
                  <a:cxnLst/>
                  <a:rect l="l" t="t" r="r" b="b"/>
                  <a:pathLst>
                    <a:path w="5293" h="11261" extrusionOk="0">
                      <a:moveTo>
                        <a:pt x="2118" y="1"/>
                      </a:moveTo>
                      <a:cubicBezTo>
                        <a:pt x="2010" y="1"/>
                        <a:pt x="1900" y="11"/>
                        <a:pt x="1791" y="32"/>
                      </a:cubicBezTo>
                      <a:cubicBezTo>
                        <a:pt x="740" y="187"/>
                        <a:pt x="1" y="1160"/>
                        <a:pt x="195" y="2211"/>
                      </a:cubicBezTo>
                      <a:lnTo>
                        <a:pt x="1363" y="9643"/>
                      </a:lnTo>
                      <a:cubicBezTo>
                        <a:pt x="1504" y="10596"/>
                        <a:pt x="2316" y="11260"/>
                        <a:pt x="3250" y="11260"/>
                      </a:cubicBezTo>
                      <a:cubicBezTo>
                        <a:pt x="3346" y="11260"/>
                        <a:pt x="3444" y="11253"/>
                        <a:pt x="3542" y="11239"/>
                      </a:cubicBezTo>
                      <a:cubicBezTo>
                        <a:pt x="4592" y="11083"/>
                        <a:pt x="5293" y="10071"/>
                        <a:pt x="5137" y="9060"/>
                      </a:cubicBezTo>
                      <a:lnTo>
                        <a:pt x="3970" y="1588"/>
                      </a:lnTo>
                      <a:cubicBezTo>
                        <a:pt x="3831" y="686"/>
                        <a:pt x="3012" y="1"/>
                        <a:pt x="2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a:extLst>
                    <a:ext uri="{FF2B5EF4-FFF2-40B4-BE49-F238E27FC236}">
                      <a16:creationId xmlns:a16="http://schemas.microsoft.com/office/drawing/2014/main" id="{73B7F9AC-E4C9-15B0-7CBB-5562ED3583E4}"/>
                    </a:ext>
                  </a:extLst>
                </p:cNvPr>
                <p:cNvSpPr/>
                <p:nvPr/>
              </p:nvSpPr>
              <p:spPr>
                <a:xfrm>
                  <a:off x="1168306"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a:extLst>
                    <a:ext uri="{FF2B5EF4-FFF2-40B4-BE49-F238E27FC236}">
                      <a16:creationId xmlns:a16="http://schemas.microsoft.com/office/drawing/2014/main" id="{55D2DD86-D3AD-A20B-825C-0D5846688117}"/>
                    </a:ext>
                  </a:extLst>
                </p:cNvPr>
                <p:cNvSpPr/>
                <p:nvPr/>
              </p:nvSpPr>
              <p:spPr>
                <a:xfrm>
                  <a:off x="1754517" y="1684639"/>
                  <a:ext cx="241607" cy="212686"/>
                </a:xfrm>
                <a:custGeom>
                  <a:avLst/>
                  <a:gdLst/>
                  <a:ahLst/>
                  <a:cxnLst/>
                  <a:rect l="l" t="t" r="r" b="b"/>
                  <a:pathLst>
                    <a:path w="12414" h="10928" extrusionOk="0">
                      <a:moveTo>
                        <a:pt x="6180" y="0"/>
                      </a:moveTo>
                      <a:cubicBezTo>
                        <a:pt x="4038" y="0"/>
                        <a:pt x="2018" y="1272"/>
                        <a:pt x="1167" y="3382"/>
                      </a:cubicBezTo>
                      <a:cubicBezTo>
                        <a:pt x="0" y="6145"/>
                        <a:pt x="1323" y="9336"/>
                        <a:pt x="4125" y="10503"/>
                      </a:cubicBezTo>
                      <a:cubicBezTo>
                        <a:pt x="4807" y="10791"/>
                        <a:pt x="5514" y="10928"/>
                        <a:pt x="6211" y="10928"/>
                      </a:cubicBezTo>
                      <a:cubicBezTo>
                        <a:pt x="8339" y="10928"/>
                        <a:pt x="10367" y="9656"/>
                        <a:pt x="11246" y="7546"/>
                      </a:cubicBezTo>
                      <a:cubicBezTo>
                        <a:pt x="12414" y="4783"/>
                        <a:pt x="11090" y="1553"/>
                        <a:pt x="8289" y="425"/>
                      </a:cubicBezTo>
                      <a:cubicBezTo>
                        <a:pt x="7597" y="137"/>
                        <a:pt x="6882" y="0"/>
                        <a:pt x="6180"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a:extLst>
                    <a:ext uri="{FF2B5EF4-FFF2-40B4-BE49-F238E27FC236}">
                      <a16:creationId xmlns:a16="http://schemas.microsoft.com/office/drawing/2014/main" id="{F6A8A6F6-2A3C-1062-569C-AB11DF8DC075}"/>
                    </a:ext>
                  </a:extLst>
                </p:cNvPr>
                <p:cNvSpPr/>
                <p:nvPr/>
              </p:nvSpPr>
              <p:spPr>
                <a:xfrm>
                  <a:off x="1834780" y="1730240"/>
                  <a:ext cx="72731" cy="72498"/>
                </a:xfrm>
                <a:custGeom>
                  <a:avLst/>
                  <a:gdLst/>
                  <a:ahLst/>
                  <a:cxnLst/>
                  <a:rect l="l" t="t" r="r" b="b"/>
                  <a:pathLst>
                    <a:path w="3737" h="3725" extrusionOk="0">
                      <a:moveTo>
                        <a:pt x="3170" y="1"/>
                      </a:moveTo>
                      <a:cubicBezTo>
                        <a:pt x="2857" y="1"/>
                        <a:pt x="2550" y="61"/>
                        <a:pt x="2258" y="183"/>
                      </a:cubicBezTo>
                      <a:cubicBezTo>
                        <a:pt x="1285" y="494"/>
                        <a:pt x="507" y="1272"/>
                        <a:pt x="157" y="2245"/>
                      </a:cubicBezTo>
                      <a:cubicBezTo>
                        <a:pt x="1" y="2712"/>
                        <a:pt x="1" y="3218"/>
                        <a:pt x="79" y="3724"/>
                      </a:cubicBezTo>
                      <a:cubicBezTo>
                        <a:pt x="273" y="2790"/>
                        <a:pt x="701" y="1973"/>
                        <a:pt x="1324" y="1311"/>
                      </a:cubicBezTo>
                      <a:cubicBezTo>
                        <a:pt x="1986" y="689"/>
                        <a:pt x="2842" y="222"/>
                        <a:pt x="3737" y="66"/>
                      </a:cubicBezTo>
                      <a:cubicBezTo>
                        <a:pt x="3547" y="22"/>
                        <a:pt x="3357" y="1"/>
                        <a:pt x="317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0">
                  <a:extLst>
                    <a:ext uri="{FF2B5EF4-FFF2-40B4-BE49-F238E27FC236}">
                      <a16:creationId xmlns:a16="http://schemas.microsoft.com/office/drawing/2014/main" id="{6C0E01A1-8BB8-4E9A-9642-1EE103BE8095}"/>
                    </a:ext>
                  </a:extLst>
                </p:cNvPr>
                <p:cNvSpPr/>
                <p:nvPr/>
              </p:nvSpPr>
              <p:spPr>
                <a:xfrm>
                  <a:off x="1038803" y="1684639"/>
                  <a:ext cx="240868" cy="212686"/>
                </a:xfrm>
                <a:custGeom>
                  <a:avLst/>
                  <a:gdLst/>
                  <a:ahLst/>
                  <a:cxnLst/>
                  <a:rect l="l" t="t" r="r" b="b"/>
                  <a:pathLst>
                    <a:path w="12376" h="10928" extrusionOk="0">
                      <a:moveTo>
                        <a:pt x="6195" y="0"/>
                      </a:moveTo>
                      <a:cubicBezTo>
                        <a:pt x="5493" y="0"/>
                        <a:pt x="4778" y="137"/>
                        <a:pt x="4087" y="425"/>
                      </a:cubicBezTo>
                      <a:cubicBezTo>
                        <a:pt x="1324" y="1553"/>
                        <a:pt x="1" y="4783"/>
                        <a:pt x="1129" y="7546"/>
                      </a:cubicBezTo>
                      <a:cubicBezTo>
                        <a:pt x="2009" y="9656"/>
                        <a:pt x="4036" y="10928"/>
                        <a:pt x="6181" y="10928"/>
                      </a:cubicBezTo>
                      <a:cubicBezTo>
                        <a:pt x="6883" y="10928"/>
                        <a:pt x="7598" y="10791"/>
                        <a:pt x="8289" y="10503"/>
                      </a:cubicBezTo>
                      <a:cubicBezTo>
                        <a:pt x="11052" y="9336"/>
                        <a:pt x="12375" y="6145"/>
                        <a:pt x="11247" y="3382"/>
                      </a:cubicBezTo>
                      <a:cubicBezTo>
                        <a:pt x="10367" y="1272"/>
                        <a:pt x="8340" y="0"/>
                        <a:pt x="6195"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a:extLst>
                    <a:ext uri="{FF2B5EF4-FFF2-40B4-BE49-F238E27FC236}">
                      <a16:creationId xmlns:a16="http://schemas.microsoft.com/office/drawing/2014/main" id="{B09EF011-B419-D844-0CA0-CC52A206A841}"/>
                    </a:ext>
                  </a:extLst>
                </p:cNvPr>
                <p:cNvSpPr/>
                <p:nvPr/>
              </p:nvSpPr>
              <p:spPr>
                <a:xfrm>
                  <a:off x="1127415" y="1730201"/>
                  <a:ext cx="72731" cy="71778"/>
                </a:xfrm>
                <a:custGeom>
                  <a:avLst/>
                  <a:gdLst/>
                  <a:ahLst/>
                  <a:cxnLst/>
                  <a:rect l="l" t="t" r="r" b="b"/>
                  <a:pathLst>
                    <a:path w="3737" h="3688" extrusionOk="0">
                      <a:moveTo>
                        <a:pt x="567" y="0"/>
                      </a:moveTo>
                      <a:cubicBezTo>
                        <a:pt x="375" y="0"/>
                        <a:pt x="185" y="22"/>
                        <a:pt x="1" y="68"/>
                      </a:cubicBezTo>
                      <a:cubicBezTo>
                        <a:pt x="896" y="224"/>
                        <a:pt x="1713" y="652"/>
                        <a:pt x="2374" y="1313"/>
                      </a:cubicBezTo>
                      <a:cubicBezTo>
                        <a:pt x="2997" y="1975"/>
                        <a:pt x="3425" y="2792"/>
                        <a:pt x="3620" y="3687"/>
                      </a:cubicBezTo>
                      <a:cubicBezTo>
                        <a:pt x="3736" y="3220"/>
                        <a:pt x="3697" y="2714"/>
                        <a:pt x="3542" y="2247"/>
                      </a:cubicBezTo>
                      <a:cubicBezTo>
                        <a:pt x="3386" y="1741"/>
                        <a:pt x="3114" y="1313"/>
                        <a:pt x="2725" y="963"/>
                      </a:cubicBezTo>
                      <a:cubicBezTo>
                        <a:pt x="2374" y="574"/>
                        <a:pt x="1946" y="302"/>
                        <a:pt x="1440" y="146"/>
                      </a:cubicBezTo>
                      <a:cubicBezTo>
                        <a:pt x="1158" y="52"/>
                        <a:pt x="861" y="0"/>
                        <a:pt x="567"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a:extLst>
                    <a:ext uri="{FF2B5EF4-FFF2-40B4-BE49-F238E27FC236}">
                      <a16:creationId xmlns:a16="http://schemas.microsoft.com/office/drawing/2014/main" id="{270C6427-6F50-16BD-70B6-ED8AFA2DCF71}"/>
                    </a:ext>
                  </a:extLst>
                </p:cNvPr>
                <p:cNvSpPr/>
                <p:nvPr/>
              </p:nvSpPr>
              <p:spPr>
                <a:xfrm>
                  <a:off x="1472018" y="1715798"/>
                  <a:ext cx="90890" cy="41494"/>
                </a:xfrm>
                <a:custGeom>
                  <a:avLst/>
                  <a:gdLst/>
                  <a:ahLst/>
                  <a:cxnLst/>
                  <a:rect l="l" t="t" r="r" b="b"/>
                  <a:pathLst>
                    <a:path w="4670" h="2132" extrusionOk="0">
                      <a:moveTo>
                        <a:pt x="2335" y="1"/>
                      </a:moveTo>
                      <a:cubicBezTo>
                        <a:pt x="1168" y="1"/>
                        <a:pt x="0" y="205"/>
                        <a:pt x="0" y="614"/>
                      </a:cubicBezTo>
                      <a:cubicBezTo>
                        <a:pt x="0" y="1470"/>
                        <a:pt x="1012" y="2131"/>
                        <a:pt x="2335" y="2131"/>
                      </a:cubicBezTo>
                      <a:cubicBezTo>
                        <a:pt x="3619" y="2131"/>
                        <a:pt x="4670" y="1470"/>
                        <a:pt x="4670" y="614"/>
                      </a:cubicBezTo>
                      <a:cubicBezTo>
                        <a:pt x="4670" y="205"/>
                        <a:pt x="3503" y="1"/>
                        <a:pt x="233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a:extLst>
                    <a:ext uri="{FF2B5EF4-FFF2-40B4-BE49-F238E27FC236}">
                      <a16:creationId xmlns:a16="http://schemas.microsoft.com/office/drawing/2014/main" id="{644896E0-EDAB-EEE9-806F-C99D25D3BF4B}"/>
                    </a:ext>
                  </a:extLst>
                </p:cNvPr>
                <p:cNvSpPr/>
                <p:nvPr/>
              </p:nvSpPr>
              <p:spPr>
                <a:xfrm>
                  <a:off x="1624235" y="1574754"/>
                  <a:ext cx="33359" cy="74989"/>
                </a:xfrm>
                <a:custGeom>
                  <a:avLst/>
                  <a:gdLst/>
                  <a:ahLst/>
                  <a:cxnLst/>
                  <a:rect l="l" t="t" r="r" b="b"/>
                  <a:pathLst>
                    <a:path w="1714" h="3853" extrusionOk="0">
                      <a:moveTo>
                        <a:pt x="857" y="0"/>
                      </a:moveTo>
                      <a:cubicBezTo>
                        <a:pt x="390" y="0"/>
                        <a:pt x="1" y="350"/>
                        <a:pt x="1" y="856"/>
                      </a:cubicBezTo>
                      <a:lnTo>
                        <a:pt x="1" y="3035"/>
                      </a:lnTo>
                      <a:cubicBezTo>
                        <a:pt x="1"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a:extLst>
                    <a:ext uri="{FF2B5EF4-FFF2-40B4-BE49-F238E27FC236}">
                      <a16:creationId xmlns:a16="http://schemas.microsoft.com/office/drawing/2014/main" id="{C6B3E87A-65DC-CCCF-B004-1BBE8DD0F7EE}"/>
                    </a:ext>
                  </a:extLst>
                </p:cNvPr>
                <p:cNvSpPr/>
                <p:nvPr/>
              </p:nvSpPr>
              <p:spPr>
                <a:xfrm>
                  <a:off x="1364469" y="1574754"/>
                  <a:ext cx="33339" cy="74989"/>
                </a:xfrm>
                <a:custGeom>
                  <a:avLst/>
                  <a:gdLst/>
                  <a:ahLst/>
                  <a:cxnLst/>
                  <a:rect l="l" t="t" r="r" b="b"/>
                  <a:pathLst>
                    <a:path w="1713" h="3853" extrusionOk="0">
                      <a:moveTo>
                        <a:pt x="857" y="0"/>
                      </a:moveTo>
                      <a:cubicBezTo>
                        <a:pt x="390" y="0"/>
                        <a:pt x="1" y="350"/>
                        <a:pt x="1" y="856"/>
                      </a:cubicBezTo>
                      <a:lnTo>
                        <a:pt x="1" y="3035"/>
                      </a:lnTo>
                      <a:cubicBezTo>
                        <a:pt x="39"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a:extLst>
                    <a:ext uri="{FF2B5EF4-FFF2-40B4-BE49-F238E27FC236}">
                      <a16:creationId xmlns:a16="http://schemas.microsoft.com/office/drawing/2014/main" id="{12B7F1C3-65EB-7AE2-E0BD-7E399B4A995A}"/>
                    </a:ext>
                  </a:extLst>
                </p:cNvPr>
                <p:cNvSpPr/>
                <p:nvPr/>
              </p:nvSpPr>
              <p:spPr>
                <a:xfrm>
                  <a:off x="1428851" y="1798164"/>
                  <a:ext cx="177245" cy="149238"/>
                </a:xfrm>
                <a:custGeom>
                  <a:avLst/>
                  <a:gdLst/>
                  <a:ahLst/>
                  <a:cxnLst/>
                  <a:rect l="l" t="t" r="r" b="b"/>
                  <a:pathLst>
                    <a:path w="9107" h="7668" extrusionOk="0">
                      <a:moveTo>
                        <a:pt x="2179" y="1"/>
                      </a:moveTo>
                      <a:cubicBezTo>
                        <a:pt x="817" y="1"/>
                        <a:pt x="0" y="1946"/>
                        <a:pt x="0" y="3191"/>
                      </a:cubicBezTo>
                      <a:cubicBezTo>
                        <a:pt x="0" y="5658"/>
                        <a:pt x="1986" y="7667"/>
                        <a:pt x="4406" y="7667"/>
                      </a:cubicBezTo>
                      <a:cubicBezTo>
                        <a:pt x="4429" y="7667"/>
                        <a:pt x="4452" y="7667"/>
                        <a:pt x="4475" y="7667"/>
                      </a:cubicBezTo>
                      <a:lnTo>
                        <a:pt x="4592" y="7667"/>
                      </a:lnTo>
                      <a:cubicBezTo>
                        <a:pt x="4616" y="7667"/>
                        <a:pt x="4639" y="7667"/>
                        <a:pt x="4663" y="7667"/>
                      </a:cubicBezTo>
                      <a:cubicBezTo>
                        <a:pt x="7121" y="7667"/>
                        <a:pt x="9106" y="5658"/>
                        <a:pt x="9106" y="3191"/>
                      </a:cubicBezTo>
                      <a:cubicBezTo>
                        <a:pt x="9106" y="1946"/>
                        <a:pt x="8289" y="1"/>
                        <a:pt x="6927" y="1"/>
                      </a:cubicBezTo>
                      <a:cubicBezTo>
                        <a:pt x="6032" y="78"/>
                        <a:pt x="5215" y="468"/>
                        <a:pt x="4592" y="1129"/>
                      </a:cubicBezTo>
                      <a:lnTo>
                        <a:pt x="4475" y="1129"/>
                      </a:lnTo>
                      <a:cubicBezTo>
                        <a:pt x="3892" y="468"/>
                        <a:pt x="3035" y="78"/>
                        <a:pt x="2179"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a:extLst>
                    <a:ext uri="{FF2B5EF4-FFF2-40B4-BE49-F238E27FC236}">
                      <a16:creationId xmlns:a16="http://schemas.microsoft.com/office/drawing/2014/main" id="{2A4ABF61-8580-FBFC-7FC9-5964C01597CA}"/>
                    </a:ext>
                  </a:extLst>
                </p:cNvPr>
                <p:cNvSpPr/>
                <p:nvPr/>
              </p:nvSpPr>
              <p:spPr>
                <a:xfrm>
                  <a:off x="1455358" y="1873153"/>
                  <a:ext cx="123470" cy="19"/>
                </a:xfrm>
                <a:custGeom>
                  <a:avLst/>
                  <a:gdLst/>
                  <a:ahLst/>
                  <a:cxnLst/>
                  <a:rect l="l" t="t" r="r" b="b"/>
                  <a:pathLst>
                    <a:path w="6344" h="1" fill="none" extrusionOk="0">
                      <a:moveTo>
                        <a:pt x="0" y="0"/>
                      </a:moveTo>
                      <a:lnTo>
                        <a:pt x="6343" y="0"/>
                      </a:lnTo>
                    </a:path>
                  </a:pathLst>
                </a:custGeom>
                <a:noFill/>
                <a:ln w="12650"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a:extLst>
                    <a:ext uri="{FF2B5EF4-FFF2-40B4-BE49-F238E27FC236}">
                      <a16:creationId xmlns:a16="http://schemas.microsoft.com/office/drawing/2014/main" id="{DD969F7A-AE0C-13E9-9FA6-533E91580DB7}"/>
                    </a:ext>
                  </a:extLst>
                </p:cNvPr>
                <p:cNvSpPr/>
                <p:nvPr/>
              </p:nvSpPr>
              <p:spPr>
                <a:xfrm>
                  <a:off x="1837816" y="1854216"/>
                  <a:ext cx="89138" cy="75670"/>
                </a:xfrm>
                <a:custGeom>
                  <a:avLst/>
                  <a:gdLst/>
                  <a:ahLst/>
                  <a:cxnLst/>
                  <a:rect l="l" t="t" r="r" b="b"/>
                  <a:pathLst>
                    <a:path w="4580" h="3888" extrusionOk="0">
                      <a:moveTo>
                        <a:pt x="2608" y="0"/>
                      </a:moveTo>
                      <a:cubicBezTo>
                        <a:pt x="857" y="0"/>
                        <a:pt x="1" y="2102"/>
                        <a:pt x="1246" y="3308"/>
                      </a:cubicBezTo>
                      <a:cubicBezTo>
                        <a:pt x="1647" y="3709"/>
                        <a:pt x="2137" y="3888"/>
                        <a:pt x="2615" y="3888"/>
                      </a:cubicBezTo>
                      <a:cubicBezTo>
                        <a:pt x="3622" y="3888"/>
                        <a:pt x="4580" y="3094"/>
                        <a:pt x="4553" y="1907"/>
                      </a:cubicBezTo>
                      <a:cubicBezTo>
                        <a:pt x="4553" y="856"/>
                        <a:pt x="3658" y="0"/>
                        <a:pt x="2608"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a:extLst>
                    <a:ext uri="{FF2B5EF4-FFF2-40B4-BE49-F238E27FC236}">
                      <a16:creationId xmlns:a16="http://schemas.microsoft.com/office/drawing/2014/main" id="{65807F1C-A38A-0CA9-8AAE-49D0E6977B8F}"/>
                    </a:ext>
                  </a:extLst>
                </p:cNvPr>
                <p:cNvSpPr/>
                <p:nvPr/>
              </p:nvSpPr>
              <p:spPr>
                <a:xfrm>
                  <a:off x="1107719" y="1854216"/>
                  <a:ext cx="75008" cy="74230"/>
                </a:xfrm>
                <a:custGeom>
                  <a:avLst/>
                  <a:gdLst/>
                  <a:ahLst/>
                  <a:cxnLst/>
                  <a:rect l="l" t="t" r="r" b="b"/>
                  <a:pathLst>
                    <a:path w="3854" h="3814" extrusionOk="0">
                      <a:moveTo>
                        <a:pt x="1947" y="0"/>
                      </a:moveTo>
                      <a:cubicBezTo>
                        <a:pt x="857" y="0"/>
                        <a:pt x="1" y="856"/>
                        <a:pt x="1" y="1907"/>
                      </a:cubicBezTo>
                      <a:cubicBezTo>
                        <a:pt x="1" y="2958"/>
                        <a:pt x="857" y="3814"/>
                        <a:pt x="1947" y="3814"/>
                      </a:cubicBezTo>
                      <a:cubicBezTo>
                        <a:pt x="2997" y="3814"/>
                        <a:pt x="3853" y="2958"/>
                        <a:pt x="3853" y="1907"/>
                      </a:cubicBezTo>
                      <a:cubicBezTo>
                        <a:pt x="3853" y="856"/>
                        <a:pt x="2997" y="0"/>
                        <a:pt x="1947"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a:extLst>
                    <a:ext uri="{FF2B5EF4-FFF2-40B4-BE49-F238E27FC236}">
                      <a16:creationId xmlns:a16="http://schemas.microsoft.com/office/drawing/2014/main" id="{09CA0A35-5F7F-F345-9DBF-A41C9312A1D1}"/>
                    </a:ext>
                  </a:extLst>
                </p:cNvPr>
                <p:cNvSpPr/>
                <p:nvPr/>
              </p:nvSpPr>
              <p:spPr>
                <a:xfrm>
                  <a:off x="888085" y="863497"/>
                  <a:ext cx="1412491" cy="725815"/>
                </a:xfrm>
                <a:custGeom>
                  <a:avLst/>
                  <a:gdLst/>
                  <a:ahLst/>
                  <a:cxnLst/>
                  <a:rect l="l" t="t" r="r" b="b"/>
                  <a:pathLst>
                    <a:path w="72575" h="37293" extrusionOk="0">
                      <a:moveTo>
                        <a:pt x="39860" y="0"/>
                      </a:moveTo>
                      <a:cubicBezTo>
                        <a:pt x="33103" y="0"/>
                        <a:pt x="27298" y="2458"/>
                        <a:pt x="24400" y="7010"/>
                      </a:cubicBezTo>
                      <a:cubicBezTo>
                        <a:pt x="21326" y="7010"/>
                        <a:pt x="18251" y="7593"/>
                        <a:pt x="15333" y="8722"/>
                      </a:cubicBezTo>
                      <a:cubicBezTo>
                        <a:pt x="5721" y="12380"/>
                        <a:pt x="1" y="20785"/>
                        <a:pt x="2569" y="27478"/>
                      </a:cubicBezTo>
                      <a:cubicBezTo>
                        <a:pt x="4299" y="32056"/>
                        <a:pt x="9470" y="34632"/>
                        <a:pt x="15641" y="34632"/>
                      </a:cubicBezTo>
                      <a:cubicBezTo>
                        <a:pt x="18492" y="34632"/>
                        <a:pt x="21557" y="34082"/>
                        <a:pt x="24594" y="32926"/>
                      </a:cubicBezTo>
                      <a:cubicBezTo>
                        <a:pt x="26929" y="32031"/>
                        <a:pt x="29108" y="30825"/>
                        <a:pt x="31093" y="29307"/>
                      </a:cubicBezTo>
                      <a:cubicBezTo>
                        <a:pt x="33506" y="31370"/>
                        <a:pt x="36229" y="33043"/>
                        <a:pt x="39148" y="34327"/>
                      </a:cubicBezTo>
                      <a:cubicBezTo>
                        <a:pt x="43637" y="36333"/>
                        <a:pt x="48227" y="37292"/>
                        <a:pt x="52442" y="37292"/>
                      </a:cubicBezTo>
                      <a:cubicBezTo>
                        <a:pt x="59920" y="37292"/>
                        <a:pt x="66220" y="34273"/>
                        <a:pt x="68683" y="28723"/>
                      </a:cubicBezTo>
                      <a:cubicBezTo>
                        <a:pt x="72575" y="20085"/>
                        <a:pt x="65609" y="8527"/>
                        <a:pt x="53157" y="2963"/>
                      </a:cubicBezTo>
                      <a:cubicBezTo>
                        <a:pt x="48670" y="958"/>
                        <a:pt x="44079" y="0"/>
                        <a:pt x="39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40">
                <a:extLst>
                  <a:ext uri="{FF2B5EF4-FFF2-40B4-BE49-F238E27FC236}">
                    <a16:creationId xmlns:a16="http://schemas.microsoft.com/office/drawing/2014/main" id="{ABD1D1E2-6420-7A1F-C11D-B715CE0100AB}"/>
                  </a:ext>
                </a:extLst>
              </p:cNvPr>
              <p:cNvSpPr/>
              <p:nvPr/>
            </p:nvSpPr>
            <p:spPr>
              <a:xfrm>
                <a:off x="2329750" y="2275100"/>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¡Hola!</a:t>
                </a:r>
                <a:endParaRPr sz="1600"/>
              </a:p>
            </p:txBody>
          </p:sp>
        </p:grpSp>
        <p:grpSp>
          <p:nvGrpSpPr>
            <p:cNvPr id="767" name="Google Shape;767;p40">
              <a:extLst>
                <a:ext uri="{FF2B5EF4-FFF2-40B4-BE49-F238E27FC236}">
                  <a16:creationId xmlns:a16="http://schemas.microsoft.com/office/drawing/2014/main" id="{F145EDBC-467F-F1E6-6F07-A9B6412992DB}"/>
                </a:ext>
              </a:extLst>
            </p:cNvPr>
            <p:cNvGrpSpPr/>
            <p:nvPr/>
          </p:nvGrpSpPr>
          <p:grpSpPr>
            <a:xfrm>
              <a:off x="3117417" y="2936896"/>
              <a:ext cx="439196" cy="1222037"/>
              <a:chOff x="3117417" y="2632096"/>
              <a:chExt cx="439196" cy="1222037"/>
            </a:xfrm>
          </p:grpSpPr>
          <p:grpSp>
            <p:nvGrpSpPr>
              <p:cNvPr id="768" name="Google Shape;768;p40">
                <a:extLst>
                  <a:ext uri="{FF2B5EF4-FFF2-40B4-BE49-F238E27FC236}">
                    <a16:creationId xmlns:a16="http://schemas.microsoft.com/office/drawing/2014/main" id="{4322AEAD-BD7F-7C3E-57C3-81F1F3C3BACD}"/>
                  </a:ext>
                </a:extLst>
              </p:cNvPr>
              <p:cNvGrpSpPr/>
              <p:nvPr/>
            </p:nvGrpSpPr>
            <p:grpSpPr>
              <a:xfrm>
                <a:off x="3135713" y="3132444"/>
                <a:ext cx="402603" cy="721689"/>
                <a:chOff x="4159867" y="674068"/>
                <a:chExt cx="1014113" cy="1817856"/>
              </a:xfrm>
            </p:grpSpPr>
            <p:sp>
              <p:nvSpPr>
                <p:cNvPr id="769" name="Google Shape;769;p40">
                  <a:extLst>
                    <a:ext uri="{FF2B5EF4-FFF2-40B4-BE49-F238E27FC236}">
                      <a16:creationId xmlns:a16="http://schemas.microsoft.com/office/drawing/2014/main" id="{93A0C215-2A05-23C6-1F2F-841CDF3DE90A}"/>
                    </a:ext>
                  </a:extLst>
                </p:cNvPr>
                <p:cNvSpPr/>
                <p:nvPr/>
              </p:nvSpPr>
              <p:spPr>
                <a:xfrm>
                  <a:off x="4159867" y="1173340"/>
                  <a:ext cx="1014113" cy="1130752"/>
                </a:xfrm>
                <a:custGeom>
                  <a:avLst/>
                  <a:gdLst/>
                  <a:ahLst/>
                  <a:cxnLst/>
                  <a:rect l="l" t="t" r="r" b="b"/>
                  <a:pathLst>
                    <a:path w="52106" h="58099" extrusionOk="0">
                      <a:moveTo>
                        <a:pt x="10274" y="1"/>
                      </a:moveTo>
                      <a:lnTo>
                        <a:pt x="7278" y="5760"/>
                      </a:lnTo>
                      <a:lnTo>
                        <a:pt x="7044" y="5760"/>
                      </a:lnTo>
                      <a:cubicBezTo>
                        <a:pt x="5293" y="5760"/>
                        <a:pt x="4009" y="7433"/>
                        <a:pt x="4554" y="9107"/>
                      </a:cubicBezTo>
                      <a:cubicBezTo>
                        <a:pt x="2919" y="9612"/>
                        <a:pt x="2219" y="11480"/>
                        <a:pt x="3075" y="12920"/>
                      </a:cubicBezTo>
                      <a:cubicBezTo>
                        <a:pt x="1635" y="13854"/>
                        <a:pt x="1479" y="15916"/>
                        <a:pt x="2802" y="17045"/>
                      </a:cubicBezTo>
                      <a:cubicBezTo>
                        <a:pt x="2297" y="17551"/>
                        <a:pt x="2024" y="18212"/>
                        <a:pt x="2024" y="18913"/>
                      </a:cubicBezTo>
                      <a:cubicBezTo>
                        <a:pt x="2024" y="19613"/>
                        <a:pt x="2297" y="20314"/>
                        <a:pt x="2802" y="20781"/>
                      </a:cubicBezTo>
                      <a:cubicBezTo>
                        <a:pt x="2686" y="21092"/>
                        <a:pt x="2608" y="21442"/>
                        <a:pt x="2608" y="21754"/>
                      </a:cubicBezTo>
                      <a:cubicBezTo>
                        <a:pt x="2608" y="22726"/>
                        <a:pt x="3153" y="23582"/>
                        <a:pt x="4009" y="24049"/>
                      </a:cubicBezTo>
                      <a:cubicBezTo>
                        <a:pt x="3581" y="24516"/>
                        <a:pt x="3386" y="25100"/>
                        <a:pt x="3347" y="25723"/>
                      </a:cubicBezTo>
                      <a:cubicBezTo>
                        <a:pt x="3347" y="27163"/>
                        <a:pt x="4554" y="28330"/>
                        <a:pt x="5993" y="28330"/>
                      </a:cubicBezTo>
                      <a:lnTo>
                        <a:pt x="6110" y="28330"/>
                      </a:lnTo>
                      <a:lnTo>
                        <a:pt x="3853" y="32727"/>
                      </a:lnTo>
                      <a:cubicBezTo>
                        <a:pt x="3853" y="32766"/>
                        <a:pt x="3814" y="32844"/>
                        <a:pt x="3775" y="32922"/>
                      </a:cubicBezTo>
                      <a:cubicBezTo>
                        <a:pt x="1752" y="32961"/>
                        <a:pt x="545" y="35179"/>
                        <a:pt x="1596" y="36891"/>
                      </a:cubicBezTo>
                      <a:cubicBezTo>
                        <a:pt x="78" y="37864"/>
                        <a:pt x="1" y="40082"/>
                        <a:pt x="1440" y="41133"/>
                      </a:cubicBezTo>
                      <a:cubicBezTo>
                        <a:pt x="156" y="42495"/>
                        <a:pt x="623" y="44713"/>
                        <a:pt x="2335" y="45413"/>
                      </a:cubicBezTo>
                      <a:cubicBezTo>
                        <a:pt x="1635" y="46970"/>
                        <a:pt x="2608" y="48799"/>
                        <a:pt x="4320" y="49071"/>
                      </a:cubicBezTo>
                      <a:cubicBezTo>
                        <a:pt x="3853" y="50705"/>
                        <a:pt x="5021" y="52340"/>
                        <a:pt x="6733" y="52417"/>
                      </a:cubicBezTo>
                      <a:lnTo>
                        <a:pt x="7083" y="52417"/>
                      </a:lnTo>
                      <a:cubicBezTo>
                        <a:pt x="7044" y="52534"/>
                        <a:pt x="7044" y="52690"/>
                        <a:pt x="7044" y="52807"/>
                      </a:cubicBezTo>
                      <a:cubicBezTo>
                        <a:pt x="6965" y="54446"/>
                        <a:pt x="8287" y="55546"/>
                        <a:pt x="9667" y="55546"/>
                      </a:cubicBezTo>
                      <a:cubicBezTo>
                        <a:pt x="10318" y="55546"/>
                        <a:pt x="10983" y="55301"/>
                        <a:pt x="11519" y="54752"/>
                      </a:cubicBezTo>
                      <a:cubicBezTo>
                        <a:pt x="15216" y="56815"/>
                        <a:pt x="19963" y="58099"/>
                        <a:pt x="25684" y="58099"/>
                      </a:cubicBezTo>
                      <a:cubicBezTo>
                        <a:pt x="32377" y="58099"/>
                        <a:pt x="37747" y="56348"/>
                        <a:pt x="41638" y="53624"/>
                      </a:cubicBezTo>
                      <a:cubicBezTo>
                        <a:pt x="42177" y="54318"/>
                        <a:pt x="42927" y="54631"/>
                        <a:pt x="43669" y="54631"/>
                      </a:cubicBezTo>
                      <a:cubicBezTo>
                        <a:pt x="44964" y="54631"/>
                        <a:pt x="46234" y="53679"/>
                        <a:pt x="46308" y="52145"/>
                      </a:cubicBezTo>
                      <a:cubicBezTo>
                        <a:pt x="46308" y="51951"/>
                        <a:pt x="46308" y="51717"/>
                        <a:pt x="46269" y="51522"/>
                      </a:cubicBezTo>
                      <a:cubicBezTo>
                        <a:pt x="47553" y="51406"/>
                        <a:pt x="48565" y="50316"/>
                        <a:pt x="48604" y="49032"/>
                      </a:cubicBezTo>
                      <a:cubicBezTo>
                        <a:pt x="48643" y="48876"/>
                        <a:pt x="48643" y="48721"/>
                        <a:pt x="48604" y="48565"/>
                      </a:cubicBezTo>
                      <a:cubicBezTo>
                        <a:pt x="49499" y="48176"/>
                        <a:pt x="50082" y="47281"/>
                        <a:pt x="50121" y="46308"/>
                      </a:cubicBezTo>
                      <a:cubicBezTo>
                        <a:pt x="50160" y="45841"/>
                        <a:pt x="50044" y="45413"/>
                        <a:pt x="49849" y="44985"/>
                      </a:cubicBezTo>
                      <a:cubicBezTo>
                        <a:pt x="51094" y="44168"/>
                        <a:pt x="51444" y="42456"/>
                        <a:pt x="50549" y="41249"/>
                      </a:cubicBezTo>
                      <a:cubicBezTo>
                        <a:pt x="51444" y="40276"/>
                        <a:pt x="51483" y="38798"/>
                        <a:pt x="50627" y="37786"/>
                      </a:cubicBezTo>
                      <a:cubicBezTo>
                        <a:pt x="50861" y="37397"/>
                        <a:pt x="51016" y="36930"/>
                        <a:pt x="51055" y="36463"/>
                      </a:cubicBezTo>
                      <a:cubicBezTo>
                        <a:pt x="51094" y="35023"/>
                        <a:pt x="50005" y="33817"/>
                        <a:pt x="48565" y="33739"/>
                      </a:cubicBezTo>
                      <a:cubicBezTo>
                        <a:pt x="48370" y="33739"/>
                        <a:pt x="48176" y="33739"/>
                        <a:pt x="47981" y="33778"/>
                      </a:cubicBezTo>
                      <a:cubicBezTo>
                        <a:pt x="47864" y="33428"/>
                        <a:pt x="47709" y="33077"/>
                        <a:pt x="47514" y="32727"/>
                      </a:cubicBezTo>
                      <a:lnTo>
                        <a:pt x="46035" y="29886"/>
                      </a:lnTo>
                      <a:lnTo>
                        <a:pt x="46035" y="29886"/>
                      </a:lnTo>
                      <a:cubicBezTo>
                        <a:pt x="46094" y="29906"/>
                        <a:pt x="46142" y="29916"/>
                        <a:pt x="46186" y="29916"/>
                      </a:cubicBezTo>
                      <a:cubicBezTo>
                        <a:pt x="46230" y="29916"/>
                        <a:pt x="46269" y="29906"/>
                        <a:pt x="46308" y="29886"/>
                      </a:cubicBezTo>
                      <a:cubicBezTo>
                        <a:pt x="46355" y="29889"/>
                        <a:pt x="46402" y="29890"/>
                        <a:pt x="46448" y="29890"/>
                      </a:cubicBezTo>
                      <a:cubicBezTo>
                        <a:pt x="47828" y="29890"/>
                        <a:pt x="48994" y="28789"/>
                        <a:pt x="49032" y="27396"/>
                      </a:cubicBezTo>
                      <a:cubicBezTo>
                        <a:pt x="49071" y="27046"/>
                        <a:pt x="48993" y="26696"/>
                        <a:pt x="48876" y="26384"/>
                      </a:cubicBezTo>
                      <a:cubicBezTo>
                        <a:pt x="49966" y="26073"/>
                        <a:pt x="50705" y="25100"/>
                        <a:pt x="50744" y="24011"/>
                      </a:cubicBezTo>
                      <a:cubicBezTo>
                        <a:pt x="50783" y="23660"/>
                        <a:pt x="50744" y="23349"/>
                        <a:pt x="50627" y="23038"/>
                      </a:cubicBezTo>
                      <a:cubicBezTo>
                        <a:pt x="51250" y="22571"/>
                        <a:pt x="51639" y="21831"/>
                        <a:pt x="51639" y="21014"/>
                      </a:cubicBezTo>
                      <a:cubicBezTo>
                        <a:pt x="51678" y="20275"/>
                        <a:pt x="51367" y="19535"/>
                        <a:pt x="50822" y="18991"/>
                      </a:cubicBezTo>
                      <a:cubicBezTo>
                        <a:pt x="52067" y="17979"/>
                        <a:pt x="52106" y="16072"/>
                        <a:pt x="50900" y="15021"/>
                      </a:cubicBezTo>
                      <a:cubicBezTo>
                        <a:pt x="52106" y="13543"/>
                        <a:pt x="51367" y="11286"/>
                        <a:pt x="49499" y="10819"/>
                      </a:cubicBezTo>
                      <a:cubicBezTo>
                        <a:pt x="49654" y="10507"/>
                        <a:pt x="49732" y="10157"/>
                        <a:pt x="49771" y="9768"/>
                      </a:cubicBezTo>
                      <a:cubicBezTo>
                        <a:pt x="49840" y="8243"/>
                        <a:pt x="48582" y="7027"/>
                        <a:pt x="47124" y="7027"/>
                      </a:cubicBezTo>
                      <a:cubicBezTo>
                        <a:pt x="46945" y="7027"/>
                        <a:pt x="46763" y="7045"/>
                        <a:pt x="46580" y="7083"/>
                      </a:cubicBezTo>
                      <a:lnTo>
                        <a:pt x="42922" y="1"/>
                      </a:ln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a:extLst>
                    <a:ext uri="{FF2B5EF4-FFF2-40B4-BE49-F238E27FC236}">
                      <a16:creationId xmlns:a16="http://schemas.microsoft.com/office/drawing/2014/main" id="{D1ADE884-CBD5-5D49-3DF4-915DA0EF45AB}"/>
                    </a:ext>
                  </a:extLst>
                </p:cNvPr>
                <p:cNvSpPr/>
                <p:nvPr/>
              </p:nvSpPr>
              <p:spPr>
                <a:xfrm>
                  <a:off x="4281800" y="1881483"/>
                  <a:ext cx="772525" cy="610441"/>
                </a:xfrm>
                <a:custGeom>
                  <a:avLst/>
                  <a:gdLst/>
                  <a:ahLst/>
                  <a:cxnLst/>
                  <a:rect l="l" t="t" r="r" b="b"/>
                  <a:pathLst>
                    <a:path w="39693" h="31365" extrusionOk="0">
                      <a:moveTo>
                        <a:pt x="19808" y="0"/>
                      </a:moveTo>
                      <a:cubicBezTo>
                        <a:pt x="13309" y="0"/>
                        <a:pt x="7978" y="5176"/>
                        <a:pt x="7783" y="11674"/>
                      </a:cubicBezTo>
                      <a:cubicBezTo>
                        <a:pt x="6772" y="12063"/>
                        <a:pt x="5799" y="12530"/>
                        <a:pt x="4904" y="13153"/>
                      </a:cubicBezTo>
                      <a:cubicBezTo>
                        <a:pt x="3970" y="13776"/>
                        <a:pt x="3192" y="14593"/>
                        <a:pt x="2530" y="15527"/>
                      </a:cubicBezTo>
                      <a:cubicBezTo>
                        <a:pt x="1908" y="16461"/>
                        <a:pt x="1402" y="17472"/>
                        <a:pt x="1090" y="18562"/>
                      </a:cubicBezTo>
                      <a:cubicBezTo>
                        <a:pt x="701" y="19768"/>
                        <a:pt x="468" y="20975"/>
                        <a:pt x="312" y="22220"/>
                      </a:cubicBezTo>
                      <a:cubicBezTo>
                        <a:pt x="156" y="23543"/>
                        <a:pt x="79" y="24983"/>
                        <a:pt x="40" y="26500"/>
                      </a:cubicBezTo>
                      <a:cubicBezTo>
                        <a:pt x="1" y="28018"/>
                        <a:pt x="1" y="29652"/>
                        <a:pt x="1" y="31364"/>
                      </a:cubicBezTo>
                      <a:lnTo>
                        <a:pt x="39693" y="31364"/>
                      </a:lnTo>
                      <a:cubicBezTo>
                        <a:pt x="39693" y="29691"/>
                        <a:pt x="39693" y="28057"/>
                        <a:pt x="39654" y="26539"/>
                      </a:cubicBezTo>
                      <a:cubicBezTo>
                        <a:pt x="39576" y="24983"/>
                        <a:pt x="39498" y="23543"/>
                        <a:pt x="39342" y="22220"/>
                      </a:cubicBezTo>
                      <a:cubicBezTo>
                        <a:pt x="39226" y="21013"/>
                        <a:pt x="38953" y="19768"/>
                        <a:pt x="38603" y="18562"/>
                      </a:cubicBezTo>
                      <a:cubicBezTo>
                        <a:pt x="38253" y="17511"/>
                        <a:pt x="37786" y="16461"/>
                        <a:pt x="37124" y="15566"/>
                      </a:cubicBezTo>
                      <a:cubicBezTo>
                        <a:pt x="36502" y="14632"/>
                        <a:pt x="35685" y="13814"/>
                        <a:pt x="34751" y="13153"/>
                      </a:cubicBezTo>
                      <a:cubicBezTo>
                        <a:pt x="33856" y="12569"/>
                        <a:pt x="32922" y="12063"/>
                        <a:pt x="31910" y="11713"/>
                      </a:cubicBezTo>
                      <a:cubicBezTo>
                        <a:pt x="31676" y="5176"/>
                        <a:pt x="26345" y="0"/>
                        <a:pt x="198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a:extLst>
                    <a:ext uri="{FF2B5EF4-FFF2-40B4-BE49-F238E27FC236}">
                      <a16:creationId xmlns:a16="http://schemas.microsoft.com/office/drawing/2014/main" id="{38BD28D7-0694-5036-EFE9-96079BA43D4F}"/>
                    </a:ext>
                  </a:extLst>
                </p:cNvPr>
                <p:cNvSpPr/>
                <p:nvPr/>
              </p:nvSpPr>
              <p:spPr>
                <a:xfrm>
                  <a:off x="4500675" y="1891311"/>
                  <a:ext cx="334015" cy="221931"/>
                </a:xfrm>
                <a:custGeom>
                  <a:avLst/>
                  <a:gdLst/>
                  <a:ahLst/>
                  <a:cxnLst/>
                  <a:rect l="l" t="t" r="r" b="b"/>
                  <a:pathLst>
                    <a:path w="17162" h="11403" extrusionOk="0">
                      <a:moveTo>
                        <a:pt x="40" y="1"/>
                      </a:moveTo>
                      <a:lnTo>
                        <a:pt x="40" y="2997"/>
                      </a:lnTo>
                      <a:cubicBezTo>
                        <a:pt x="1" y="7317"/>
                        <a:pt x="3308" y="10936"/>
                        <a:pt x="7589" y="11325"/>
                      </a:cubicBezTo>
                      <a:cubicBezTo>
                        <a:pt x="8017" y="11364"/>
                        <a:pt x="8445" y="11403"/>
                        <a:pt x="8873" y="11403"/>
                      </a:cubicBezTo>
                      <a:lnTo>
                        <a:pt x="8951" y="11403"/>
                      </a:lnTo>
                      <a:cubicBezTo>
                        <a:pt x="13504" y="11325"/>
                        <a:pt x="17162" y="7589"/>
                        <a:pt x="17162" y="3075"/>
                      </a:cubicBezTo>
                      <a:lnTo>
                        <a:pt x="17162" y="1"/>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a:extLst>
                    <a:ext uri="{FF2B5EF4-FFF2-40B4-BE49-F238E27FC236}">
                      <a16:creationId xmlns:a16="http://schemas.microsoft.com/office/drawing/2014/main" id="{F9946D4B-3B38-76FF-A479-FE2DBF5CE169}"/>
                    </a:ext>
                  </a:extLst>
                </p:cNvPr>
                <p:cNvSpPr/>
                <p:nvPr/>
              </p:nvSpPr>
              <p:spPr>
                <a:xfrm>
                  <a:off x="4501434" y="1891311"/>
                  <a:ext cx="333256" cy="183492"/>
                </a:xfrm>
                <a:custGeom>
                  <a:avLst/>
                  <a:gdLst/>
                  <a:ahLst/>
                  <a:cxnLst/>
                  <a:rect l="l" t="t" r="r" b="b"/>
                  <a:pathLst>
                    <a:path w="17123" h="9428" extrusionOk="0">
                      <a:moveTo>
                        <a:pt x="1" y="1"/>
                      </a:moveTo>
                      <a:lnTo>
                        <a:pt x="1" y="2997"/>
                      </a:lnTo>
                      <a:cubicBezTo>
                        <a:pt x="1" y="4593"/>
                        <a:pt x="429" y="6149"/>
                        <a:pt x="1285" y="7472"/>
                      </a:cubicBezTo>
                      <a:cubicBezTo>
                        <a:pt x="3542" y="8776"/>
                        <a:pt x="6061" y="9428"/>
                        <a:pt x="8581" y="9428"/>
                      </a:cubicBezTo>
                      <a:cubicBezTo>
                        <a:pt x="11101" y="9428"/>
                        <a:pt x="13620" y="8776"/>
                        <a:pt x="15877" y="7472"/>
                      </a:cubicBezTo>
                      <a:cubicBezTo>
                        <a:pt x="16695" y="6149"/>
                        <a:pt x="17123" y="4593"/>
                        <a:pt x="17123" y="3075"/>
                      </a:cubicBezTo>
                      <a:lnTo>
                        <a:pt x="1712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a:extLst>
                    <a:ext uri="{FF2B5EF4-FFF2-40B4-BE49-F238E27FC236}">
                      <a16:creationId xmlns:a16="http://schemas.microsoft.com/office/drawing/2014/main" id="{AB0FFDAE-7F56-CDA6-F6A5-D6D80068929D}"/>
                    </a:ext>
                  </a:extLst>
                </p:cNvPr>
                <p:cNvSpPr/>
                <p:nvPr/>
              </p:nvSpPr>
              <p:spPr>
                <a:xfrm>
                  <a:off x="4318915" y="1171822"/>
                  <a:ext cx="697536" cy="877039"/>
                </a:xfrm>
                <a:custGeom>
                  <a:avLst/>
                  <a:gdLst/>
                  <a:ahLst/>
                  <a:cxnLst/>
                  <a:rect l="l" t="t" r="r" b="b"/>
                  <a:pathLst>
                    <a:path w="35840" h="45063" extrusionOk="0">
                      <a:moveTo>
                        <a:pt x="17901" y="1"/>
                      </a:moveTo>
                      <a:cubicBezTo>
                        <a:pt x="8017" y="1"/>
                        <a:pt x="1" y="10080"/>
                        <a:pt x="1" y="22532"/>
                      </a:cubicBezTo>
                      <a:cubicBezTo>
                        <a:pt x="1" y="34984"/>
                        <a:pt x="8017" y="45063"/>
                        <a:pt x="17901" y="45063"/>
                      </a:cubicBezTo>
                      <a:cubicBezTo>
                        <a:pt x="27824" y="45063"/>
                        <a:pt x="35840" y="34984"/>
                        <a:pt x="35840" y="22532"/>
                      </a:cubicBezTo>
                      <a:cubicBezTo>
                        <a:pt x="35840" y="10080"/>
                        <a:pt x="27824" y="1"/>
                        <a:pt x="17901"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a:extLst>
                    <a:ext uri="{FF2B5EF4-FFF2-40B4-BE49-F238E27FC236}">
                      <a16:creationId xmlns:a16="http://schemas.microsoft.com/office/drawing/2014/main" id="{A1E33BE9-2A45-2C04-7B2C-CA7E3F3C5596}"/>
                    </a:ext>
                  </a:extLst>
                </p:cNvPr>
                <p:cNvSpPr/>
                <p:nvPr/>
              </p:nvSpPr>
              <p:spPr>
                <a:xfrm>
                  <a:off x="4587011" y="1748554"/>
                  <a:ext cx="161344" cy="57200"/>
                </a:xfrm>
                <a:custGeom>
                  <a:avLst/>
                  <a:gdLst/>
                  <a:ahLst/>
                  <a:cxnLst/>
                  <a:rect l="l" t="t" r="r" b="b"/>
                  <a:pathLst>
                    <a:path w="8290" h="2939" extrusionOk="0">
                      <a:moveTo>
                        <a:pt x="4145" y="1"/>
                      </a:moveTo>
                      <a:cubicBezTo>
                        <a:pt x="2073" y="1"/>
                        <a:pt x="1" y="293"/>
                        <a:pt x="1" y="876"/>
                      </a:cubicBezTo>
                      <a:cubicBezTo>
                        <a:pt x="1" y="2005"/>
                        <a:pt x="1869" y="2939"/>
                        <a:pt x="4165" y="2939"/>
                      </a:cubicBezTo>
                      <a:cubicBezTo>
                        <a:pt x="6461" y="2939"/>
                        <a:pt x="8290" y="2005"/>
                        <a:pt x="8290" y="876"/>
                      </a:cubicBezTo>
                      <a:cubicBezTo>
                        <a:pt x="8290" y="293"/>
                        <a:pt x="6217" y="1"/>
                        <a:pt x="414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a:extLst>
                    <a:ext uri="{FF2B5EF4-FFF2-40B4-BE49-F238E27FC236}">
                      <a16:creationId xmlns:a16="http://schemas.microsoft.com/office/drawing/2014/main" id="{39A46C24-521C-4539-D3BC-86B273B10FAD}"/>
                    </a:ext>
                  </a:extLst>
                </p:cNvPr>
                <p:cNvSpPr/>
                <p:nvPr/>
              </p:nvSpPr>
              <p:spPr>
                <a:xfrm>
                  <a:off x="4471151" y="1633063"/>
                  <a:ext cx="90131" cy="25009"/>
                </a:xfrm>
                <a:custGeom>
                  <a:avLst/>
                  <a:gdLst/>
                  <a:ahLst/>
                  <a:cxnLst/>
                  <a:rect l="l" t="t" r="r" b="b"/>
                  <a:pathLst>
                    <a:path w="4631" h="1285" fill="none" extrusionOk="0">
                      <a:moveTo>
                        <a:pt x="0" y="1285"/>
                      </a:moveTo>
                      <a:cubicBezTo>
                        <a:pt x="1245"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a:extLst>
                    <a:ext uri="{FF2B5EF4-FFF2-40B4-BE49-F238E27FC236}">
                      <a16:creationId xmlns:a16="http://schemas.microsoft.com/office/drawing/2014/main" id="{DFAD86C7-B284-F7FE-6A9F-8FD95C3EB935}"/>
                    </a:ext>
                  </a:extLst>
                </p:cNvPr>
                <p:cNvSpPr/>
                <p:nvPr/>
              </p:nvSpPr>
              <p:spPr>
                <a:xfrm>
                  <a:off x="4774085" y="1633063"/>
                  <a:ext cx="90150" cy="25009"/>
                </a:xfrm>
                <a:custGeom>
                  <a:avLst/>
                  <a:gdLst/>
                  <a:ahLst/>
                  <a:cxnLst/>
                  <a:rect l="l" t="t" r="r" b="b"/>
                  <a:pathLst>
                    <a:path w="4632" h="1285" fill="none" extrusionOk="0">
                      <a:moveTo>
                        <a:pt x="1" y="1285"/>
                      </a:moveTo>
                      <a:cubicBezTo>
                        <a:pt x="1246"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a:extLst>
                    <a:ext uri="{FF2B5EF4-FFF2-40B4-BE49-F238E27FC236}">
                      <a16:creationId xmlns:a16="http://schemas.microsoft.com/office/drawing/2014/main" id="{B2E5D058-B693-D6A2-60D7-A13D2E4324EB}"/>
                    </a:ext>
                  </a:extLst>
                </p:cNvPr>
                <p:cNvSpPr/>
                <p:nvPr/>
              </p:nvSpPr>
              <p:spPr>
                <a:xfrm>
                  <a:off x="4569592" y="1845886"/>
                  <a:ext cx="196182" cy="76507"/>
                </a:xfrm>
                <a:custGeom>
                  <a:avLst/>
                  <a:gdLst/>
                  <a:ahLst/>
                  <a:cxnLst/>
                  <a:rect l="l" t="t" r="r" b="b"/>
                  <a:pathLst>
                    <a:path w="10080" h="3931" extrusionOk="0">
                      <a:moveTo>
                        <a:pt x="1" y="0"/>
                      </a:moveTo>
                      <a:cubicBezTo>
                        <a:pt x="1" y="2179"/>
                        <a:pt x="1752" y="3930"/>
                        <a:pt x="3931" y="3930"/>
                      </a:cubicBezTo>
                      <a:lnTo>
                        <a:pt x="6149" y="3930"/>
                      </a:lnTo>
                      <a:cubicBezTo>
                        <a:pt x="8328" y="3930"/>
                        <a:pt x="10080" y="2179"/>
                        <a:pt x="10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a:extLst>
                    <a:ext uri="{FF2B5EF4-FFF2-40B4-BE49-F238E27FC236}">
                      <a16:creationId xmlns:a16="http://schemas.microsoft.com/office/drawing/2014/main" id="{0EA4B4A3-7889-A633-F440-37B48623D3F1}"/>
                    </a:ext>
                  </a:extLst>
                </p:cNvPr>
                <p:cNvSpPr/>
                <p:nvPr/>
              </p:nvSpPr>
              <p:spPr>
                <a:xfrm>
                  <a:off x="4581717" y="1845886"/>
                  <a:ext cx="90909" cy="35616"/>
                </a:xfrm>
                <a:custGeom>
                  <a:avLst/>
                  <a:gdLst/>
                  <a:ahLst/>
                  <a:cxnLst/>
                  <a:rect l="l" t="t" r="r" b="b"/>
                  <a:pathLst>
                    <a:path w="4671" h="1830" extrusionOk="0">
                      <a:moveTo>
                        <a:pt x="1" y="0"/>
                      </a:moveTo>
                      <a:cubicBezTo>
                        <a:pt x="1" y="1012"/>
                        <a:pt x="818" y="1829"/>
                        <a:pt x="1829" y="1829"/>
                      </a:cubicBezTo>
                      <a:lnTo>
                        <a:pt x="2880" y="1829"/>
                      </a:lnTo>
                      <a:cubicBezTo>
                        <a:pt x="3853"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a:extLst>
                    <a:ext uri="{FF2B5EF4-FFF2-40B4-BE49-F238E27FC236}">
                      <a16:creationId xmlns:a16="http://schemas.microsoft.com/office/drawing/2014/main" id="{0957D600-632F-43C0-25EE-6B6A1D68FD45}"/>
                    </a:ext>
                  </a:extLst>
                </p:cNvPr>
                <p:cNvSpPr/>
                <p:nvPr/>
              </p:nvSpPr>
              <p:spPr>
                <a:xfrm>
                  <a:off x="4662759" y="1845886"/>
                  <a:ext cx="90890" cy="35616"/>
                </a:xfrm>
                <a:custGeom>
                  <a:avLst/>
                  <a:gdLst/>
                  <a:ahLst/>
                  <a:cxnLst/>
                  <a:rect l="l" t="t" r="r" b="b"/>
                  <a:pathLst>
                    <a:path w="4670" h="1830" extrusionOk="0">
                      <a:moveTo>
                        <a:pt x="0" y="0"/>
                      </a:moveTo>
                      <a:cubicBezTo>
                        <a:pt x="0" y="1012"/>
                        <a:pt x="817" y="1829"/>
                        <a:pt x="1829" y="1829"/>
                      </a:cubicBezTo>
                      <a:lnTo>
                        <a:pt x="2802" y="1829"/>
                      </a:lnTo>
                      <a:cubicBezTo>
                        <a:pt x="3814"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a:extLst>
                    <a:ext uri="{FF2B5EF4-FFF2-40B4-BE49-F238E27FC236}">
                      <a16:creationId xmlns:a16="http://schemas.microsoft.com/office/drawing/2014/main" id="{9E519059-8209-B6E6-2725-55AF6651A78A}"/>
                    </a:ext>
                  </a:extLst>
                </p:cNvPr>
                <p:cNvSpPr/>
                <p:nvPr/>
              </p:nvSpPr>
              <p:spPr>
                <a:xfrm>
                  <a:off x="4506923" y="1789075"/>
                  <a:ext cx="9673" cy="7162"/>
                </a:xfrm>
                <a:custGeom>
                  <a:avLst/>
                  <a:gdLst/>
                  <a:ahLst/>
                  <a:cxnLst/>
                  <a:rect l="l" t="t" r="r" b="b"/>
                  <a:pathLst>
                    <a:path w="497" h="368" extrusionOk="0">
                      <a:moveTo>
                        <a:pt x="263" y="1"/>
                      </a:moveTo>
                      <a:cubicBezTo>
                        <a:pt x="0" y="30"/>
                        <a:pt x="265" y="367"/>
                        <a:pt x="412" y="367"/>
                      </a:cubicBezTo>
                      <a:cubicBezTo>
                        <a:pt x="461" y="367"/>
                        <a:pt x="497" y="331"/>
                        <a:pt x="497" y="234"/>
                      </a:cubicBezTo>
                      <a:cubicBezTo>
                        <a:pt x="497" y="117"/>
                        <a:pt x="380" y="1"/>
                        <a:pt x="263"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a:extLst>
                    <a:ext uri="{FF2B5EF4-FFF2-40B4-BE49-F238E27FC236}">
                      <a16:creationId xmlns:a16="http://schemas.microsoft.com/office/drawing/2014/main" id="{BD224532-7A97-DEB6-599F-14C5F3899E19}"/>
                    </a:ext>
                  </a:extLst>
                </p:cNvPr>
                <p:cNvSpPr/>
                <p:nvPr/>
              </p:nvSpPr>
              <p:spPr>
                <a:xfrm>
                  <a:off x="4472883" y="1814065"/>
                  <a:ext cx="10393" cy="6753"/>
                </a:xfrm>
                <a:custGeom>
                  <a:avLst/>
                  <a:gdLst/>
                  <a:ahLst/>
                  <a:cxnLst/>
                  <a:rect l="l" t="t" r="r" b="b"/>
                  <a:pathLst>
                    <a:path w="534" h="347" extrusionOk="0">
                      <a:moveTo>
                        <a:pt x="300" y="1"/>
                      </a:moveTo>
                      <a:cubicBezTo>
                        <a:pt x="1" y="1"/>
                        <a:pt x="300" y="346"/>
                        <a:pt x="454" y="346"/>
                      </a:cubicBezTo>
                      <a:cubicBezTo>
                        <a:pt x="501" y="346"/>
                        <a:pt x="534" y="315"/>
                        <a:pt x="534" y="234"/>
                      </a:cubicBezTo>
                      <a:cubicBezTo>
                        <a:pt x="534" y="118"/>
                        <a:pt x="417" y="1"/>
                        <a:pt x="30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a:extLst>
                    <a:ext uri="{FF2B5EF4-FFF2-40B4-BE49-F238E27FC236}">
                      <a16:creationId xmlns:a16="http://schemas.microsoft.com/office/drawing/2014/main" id="{ABED6B53-B5A7-BAD7-38A8-A1349908F26E}"/>
                    </a:ext>
                  </a:extLst>
                </p:cNvPr>
                <p:cNvSpPr/>
                <p:nvPr/>
              </p:nvSpPr>
              <p:spPr>
                <a:xfrm>
                  <a:off x="4461478" y="1765603"/>
                  <a:ext cx="9692" cy="7143"/>
                </a:xfrm>
                <a:custGeom>
                  <a:avLst/>
                  <a:gdLst/>
                  <a:ahLst/>
                  <a:cxnLst/>
                  <a:rect l="l" t="t" r="r" b="b"/>
                  <a:pathLst>
                    <a:path w="498" h="367" extrusionOk="0">
                      <a:moveTo>
                        <a:pt x="264" y="0"/>
                      </a:moveTo>
                      <a:cubicBezTo>
                        <a:pt x="0" y="30"/>
                        <a:pt x="265" y="367"/>
                        <a:pt x="413" y="367"/>
                      </a:cubicBezTo>
                      <a:cubicBezTo>
                        <a:pt x="461" y="367"/>
                        <a:pt x="497" y="330"/>
                        <a:pt x="497" y="234"/>
                      </a:cubicBezTo>
                      <a:cubicBezTo>
                        <a:pt x="497" y="117"/>
                        <a:pt x="380" y="0"/>
                        <a:pt x="26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a:extLst>
                    <a:ext uri="{FF2B5EF4-FFF2-40B4-BE49-F238E27FC236}">
                      <a16:creationId xmlns:a16="http://schemas.microsoft.com/office/drawing/2014/main" id="{1320012C-CA50-AA2F-6833-2D8CE57EE060}"/>
                    </a:ext>
                  </a:extLst>
                </p:cNvPr>
                <p:cNvSpPr/>
                <p:nvPr/>
              </p:nvSpPr>
              <p:spPr>
                <a:xfrm>
                  <a:off x="4818770" y="1789075"/>
                  <a:ext cx="9692" cy="7162"/>
                </a:xfrm>
                <a:custGeom>
                  <a:avLst/>
                  <a:gdLst/>
                  <a:ahLst/>
                  <a:cxnLst/>
                  <a:rect l="l" t="t" r="r" b="b"/>
                  <a:pathLst>
                    <a:path w="498" h="368" extrusionOk="0">
                      <a:moveTo>
                        <a:pt x="234" y="1"/>
                      </a:moveTo>
                      <a:cubicBezTo>
                        <a:pt x="117" y="1"/>
                        <a:pt x="0" y="117"/>
                        <a:pt x="0" y="234"/>
                      </a:cubicBezTo>
                      <a:cubicBezTo>
                        <a:pt x="0" y="331"/>
                        <a:pt x="36" y="367"/>
                        <a:pt x="85" y="367"/>
                      </a:cubicBezTo>
                      <a:cubicBezTo>
                        <a:pt x="233" y="367"/>
                        <a:pt x="497" y="30"/>
                        <a:pt x="234"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a:extLst>
                    <a:ext uri="{FF2B5EF4-FFF2-40B4-BE49-F238E27FC236}">
                      <a16:creationId xmlns:a16="http://schemas.microsoft.com/office/drawing/2014/main" id="{C0B59E59-62DA-A0B9-2566-99E554465D47}"/>
                    </a:ext>
                  </a:extLst>
                </p:cNvPr>
                <p:cNvSpPr/>
                <p:nvPr/>
              </p:nvSpPr>
              <p:spPr>
                <a:xfrm>
                  <a:off x="4852090" y="1814026"/>
                  <a:ext cx="9692" cy="9186"/>
                </a:xfrm>
                <a:custGeom>
                  <a:avLst/>
                  <a:gdLst/>
                  <a:ahLst/>
                  <a:cxnLst/>
                  <a:rect l="l" t="t" r="r" b="b"/>
                  <a:pathLst>
                    <a:path w="498" h="472" extrusionOk="0">
                      <a:moveTo>
                        <a:pt x="261" y="1"/>
                      </a:moveTo>
                      <a:cubicBezTo>
                        <a:pt x="253" y="1"/>
                        <a:pt x="244" y="1"/>
                        <a:pt x="234" y="3"/>
                      </a:cubicBezTo>
                      <a:cubicBezTo>
                        <a:pt x="117" y="3"/>
                        <a:pt x="40" y="120"/>
                        <a:pt x="40" y="236"/>
                      </a:cubicBezTo>
                      <a:cubicBezTo>
                        <a:pt x="1" y="353"/>
                        <a:pt x="117" y="470"/>
                        <a:pt x="234" y="470"/>
                      </a:cubicBezTo>
                      <a:cubicBezTo>
                        <a:pt x="244" y="471"/>
                        <a:pt x="253" y="472"/>
                        <a:pt x="261" y="472"/>
                      </a:cubicBezTo>
                      <a:cubicBezTo>
                        <a:pt x="497" y="472"/>
                        <a:pt x="497" y="1"/>
                        <a:pt x="261"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a:extLst>
                    <a:ext uri="{FF2B5EF4-FFF2-40B4-BE49-F238E27FC236}">
                      <a16:creationId xmlns:a16="http://schemas.microsoft.com/office/drawing/2014/main" id="{99DC73D3-3243-A4AB-599A-B04EB502E6DB}"/>
                    </a:ext>
                  </a:extLst>
                </p:cNvPr>
                <p:cNvSpPr/>
                <p:nvPr/>
              </p:nvSpPr>
              <p:spPr>
                <a:xfrm>
                  <a:off x="4864215" y="1766362"/>
                  <a:ext cx="8349" cy="8349"/>
                </a:xfrm>
                <a:custGeom>
                  <a:avLst/>
                  <a:gdLst/>
                  <a:ahLst/>
                  <a:cxnLst/>
                  <a:rect l="l" t="t" r="r" b="b"/>
                  <a:pathLst>
                    <a:path w="429" h="429" extrusionOk="0">
                      <a:moveTo>
                        <a:pt x="234" y="0"/>
                      </a:moveTo>
                      <a:cubicBezTo>
                        <a:pt x="117" y="0"/>
                        <a:pt x="0" y="78"/>
                        <a:pt x="0" y="195"/>
                      </a:cubicBezTo>
                      <a:cubicBezTo>
                        <a:pt x="0" y="312"/>
                        <a:pt x="117" y="428"/>
                        <a:pt x="234" y="428"/>
                      </a:cubicBezTo>
                      <a:cubicBezTo>
                        <a:pt x="351" y="428"/>
                        <a:pt x="428" y="312"/>
                        <a:pt x="428" y="195"/>
                      </a:cubicBezTo>
                      <a:cubicBezTo>
                        <a:pt x="428" y="78"/>
                        <a:pt x="351" y="0"/>
                        <a:pt x="23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a:extLst>
                    <a:ext uri="{FF2B5EF4-FFF2-40B4-BE49-F238E27FC236}">
                      <a16:creationId xmlns:a16="http://schemas.microsoft.com/office/drawing/2014/main" id="{A40B6888-490B-1B4E-9329-3F5C19A0C9E6}"/>
                    </a:ext>
                  </a:extLst>
                </p:cNvPr>
                <p:cNvSpPr/>
                <p:nvPr/>
              </p:nvSpPr>
              <p:spPr>
                <a:xfrm>
                  <a:off x="4218936" y="674068"/>
                  <a:ext cx="889164" cy="877078"/>
                </a:xfrm>
                <a:custGeom>
                  <a:avLst/>
                  <a:gdLst/>
                  <a:ahLst/>
                  <a:cxnLst/>
                  <a:rect l="l" t="t" r="r" b="b"/>
                  <a:pathLst>
                    <a:path w="45686" h="45065" extrusionOk="0">
                      <a:moveTo>
                        <a:pt x="26811" y="1"/>
                      </a:moveTo>
                      <a:cubicBezTo>
                        <a:pt x="26105" y="1"/>
                        <a:pt x="25393" y="294"/>
                        <a:pt x="24867" y="905"/>
                      </a:cubicBezTo>
                      <a:cubicBezTo>
                        <a:pt x="24351" y="372"/>
                        <a:pt x="23669" y="113"/>
                        <a:pt x="22991" y="113"/>
                      </a:cubicBezTo>
                      <a:cubicBezTo>
                        <a:pt x="22133" y="113"/>
                        <a:pt x="21281" y="528"/>
                        <a:pt x="20781" y="1333"/>
                      </a:cubicBezTo>
                      <a:cubicBezTo>
                        <a:pt x="20275" y="843"/>
                        <a:pt x="19631" y="606"/>
                        <a:pt x="18992" y="606"/>
                      </a:cubicBezTo>
                      <a:cubicBezTo>
                        <a:pt x="18107" y="606"/>
                        <a:pt x="17231" y="1058"/>
                        <a:pt x="16734" y="1916"/>
                      </a:cubicBezTo>
                      <a:cubicBezTo>
                        <a:pt x="16304" y="1654"/>
                        <a:pt x="15834" y="1530"/>
                        <a:pt x="15373" y="1530"/>
                      </a:cubicBezTo>
                      <a:cubicBezTo>
                        <a:pt x="14331" y="1530"/>
                        <a:pt x="13337" y="2161"/>
                        <a:pt x="12959" y="3240"/>
                      </a:cubicBezTo>
                      <a:cubicBezTo>
                        <a:pt x="12842" y="3240"/>
                        <a:pt x="12765" y="3240"/>
                        <a:pt x="12687" y="3201"/>
                      </a:cubicBezTo>
                      <a:cubicBezTo>
                        <a:pt x="11364" y="3201"/>
                        <a:pt x="10274" y="4173"/>
                        <a:pt x="10118" y="5458"/>
                      </a:cubicBezTo>
                      <a:cubicBezTo>
                        <a:pt x="10002" y="5458"/>
                        <a:pt x="9885" y="5419"/>
                        <a:pt x="9768" y="5419"/>
                      </a:cubicBezTo>
                      <a:cubicBezTo>
                        <a:pt x="8328" y="5419"/>
                        <a:pt x="7161" y="6586"/>
                        <a:pt x="7161" y="8026"/>
                      </a:cubicBezTo>
                      <a:cubicBezTo>
                        <a:pt x="5799" y="8143"/>
                        <a:pt x="4709" y="9271"/>
                        <a:pt x="4709" y="10633"/>
                      </a:cubicBezTo>
                      <a:lnTo>
                        <a:pt x="4709" y="10789"/>
                      </a:lnTo>
                      <a:cubicBezTo>
                        <a:pt x="3503" y="11022"/>
                        <a:pt x="2608" y="12073"/>
                        <a:pt x="2608" y="13357"/>
                      </a:cubicBezTo>
                      <a:cubicBezTo>
                        <a:pt x="2608" y="13746"/>
                        <a:pt x="2686" y="14135"/>
                        <a:pt x="2881" y="14486"/>
                      </a:cubicBezTo>
                      <a:cubicBezTo>
                        <a:pt x="1091" y="15069"/>
                        <a:pt x="507" y="17326"/>
                        <a:pt x="1791" y="18727"/>
                      </a:cubicBezTo>
                      <a:cubicBezTo>
                        <a:pt x="195" y="19661"/>
                        <a:pt x="40" y="21918"/>
                        <a:pt x="1480" y="23008"/>
                      </a:cubicBezTo>
                      <a:cubicBezTo>
                        <a:pt x="1" y="24292"/>
                        <a:pt x="429" y="26704"/>
                        <a:pt x="2258" y="27405"/>
                      </a:cubicBezTo>
                      <a:cubicBezTo>
                        <a:pt x="1908" y="27872"/>
                        <a:pt x="1713" y="28417"/>
                        <a:pt x="1674" y="29000"/>
                      </a:cubicBezTo>
                      <a:cubicBezTo>
                        <a:pt x="1674" y="30440"/>
                        <a:pt x="2881" y="31608"/>
                        <a:pt x="4320" y="31608"/>
                      </a:cubicBezTo>
                      <a:cubicBezTo>
                        <a:pt x="4437" y="31608"/>
                        <a:pt x="4593" y="31608"/>
                        <a:pt x="4748" y="31569"/>
                      </a:cubicBezTo>
                      <a:cubicBezTo>
                        <a:pt x="5254" y="32580"/>
                        <a:pt x="5799" y="33553"/>
                        <a:pt x="6461" y="34487"/>
                      </a:cubicBezTo>
                      <a:cubicBezTo>
                        <a:pt x="4826" y="36122"/>
                        <a:pt x="5994" y="38923"/>
                        <a:pt x="8328" y="38923"/>
                      </a:cubicBezTo>
                      <a:lnTo>
                        <a:pt x="8406" y="38923"/>
                      </a:lnTo>
                      <a:cubicBezTo>
                        <a:pt x="8406" y="40363"/>
                        <a:pt x="9574" y="41531"/>
                        <a:pt x="11052" y="41531"/>
                      </a:cubicBezTo>
                      <a:cubicBezTo>
                        <a:pt x="11442" y="41531"/>
                        <a:pt x="11792" y="41453"/>
                        <a:pt x="12181" y="41297"/>
                      </a:cubicBezTo>
                      <a:cubicBezTo>
                        <a:pt x="12283" y="42751"/>
                        <a:pt x="13506" y="43670"/>
                        <a:pt x="14763" y="43670"/>
                      </a:cubicBezTo>
                      <a:cubicBezTo>
                        <a:pt x="15424" y="43670"/>
                        <a:pt x="16094" y="43417"/>
                        <a:pt x="16617" y="42854"/>
                      </a:cubicBezTo>
                      <a:cubicBezTo>
                        <a:pt x="16908" y="44113"/>
                        <a:pt x="18027" y="44860"/>
                        <a:pt x="19169" y="44860"/>
                      </a:cubicBezTo>
                      <a:cubicBezTo>
                        <a:pt x="19862" y="44860"/>
                        <a:pt x="20563" y="44585"/>
                        <a:pt x="21092" y="43982"/>
                      </a:cubicBezTo>
                      <a:cubicBezTo>
                        <a:pt x="21613" y="44699"/>
                        <a:pt x="22402" y="45064"/>
                        <a:pt x="23192" y="45064"/>
                      </a:cubicBezTo>
                      <a:cubicBezTo>
                        <a:pt x="23818" y="45064"/>
                        <a:pt x="24446" y="44835"/>
                        <a:pt x="24945" y="44371"/>
                      </a:cubicBezTo>
                      <a:cubicBezTo>
                        <a:pt x="25444" y="44773"/>
                        <a:pt x="26032" y="44963"/>
                        <a:pt x="26609" y="44963"/>
                      </a:cubicBezTo>
                      <a:cubicBezTo>
                        <a:pt x="27651" y="44963"/>
                        <a:pt x="28655" y="44345"/>
                        <a:pt x="29030" y="43243"/>
                      </a:cubicBezTo>
                      <a:cubicBezTo>
                        <a:pt x="29561" y="43802"/>
                        <a:pt x="30241" y="44061"/>
                        <a:pt x="30912" y="44061"/>
                      </a:cubicBezTo>
                      <a:cubicBezTo>
                        <a:pt x="32014" y="44061"/>
                        <a:pt x="33089" y="43363"/>
                        <a:pt x="33428" y="42153"/>
                      </a:cubicBezTo>
                      <a:cubicBezTo>
                        <a:pt x="33828" y="42382"/>
                        <a:pt x="34255" y="42487"/>
                        <a:pt x="34672" y="42487"/>
                      </a:cubicBezTo>
                      <a:cubicBezTo>
                        <a:pt x="35959" y="42487"/>
                        <a:pt x="37163" y="41491"/>
                        <a:pt x="37280" y="40052"/>
                      </a:cubicBezTo>
                      <a:lnTo>
                        <a:pt x="37475" y="40052"/>
                      </a:lnTo>
                      <a:cubicBezTo>
                        <a:pt x="40004" y="40052"/>
                        <a:pt x="41055" y="36861"/>
                        <a:pt x="39031" y="35343"/>
                      </a:cubicBezTo>
                      <a:cubicBezTo>
                        <a:pt x="39498" y="34721"/>
                        <a:pt x="39965" y="34098"/>
                        <a:pt x="40354" y="33398"/>
                      </a:cubicBezTo>
                      <a:cubicBezTo>
                        <a:pt x="40627" y="33475"/>
                        <a:pt x="40860" y="33553"/>
                        <a:pt x="41094" y="33553"/>
                      </a:cubicBezTo>
                      <a:cubicBezTo>
                        <a:pt x="41142" y="33556"/>
                        <a:pt x="41190" y="33557"/>
                        <a:pt x="41238" y="33557"/>
                      </a:cubicBezTo>
                      <a:cubicBezTo>
                        <a:pt x="42650" y="33557"/>
                        <a:pt x="43781" y="32456"/>
                        <a:pt x="43857" y="31063"/>
                      </a:cubicBezTo>
                      <a:cubicBezTo>
                        <a:pt x="43857" y="30596"/>
                        <a:pt x="43779" y="30168"/>
                        <a:pt x="43584" y="29779"/>
                      </a:cubicBezTo>
                      <a:cubicBezTo>
                        <a:pt x="45141" y="29039"/>
                        <a:pt x="45530" y="27016"/>
                        <a:pt x="44401" y="25693"/>
                      </a:cubicBezTo>
                      <a:cubicBezTo>
                        <a:pt x="45024" y="25226"/>
                        <a:pt x="45374" y="24525"/>
                        <a:pt x="45413" y="23786"/>
                      </a:cubicBezTo>
                      <a:cubicBezTo>
                        <a:pt x="45452" y="22930"/>
                        <a:pt x="45102" y="22113"/>
                        <a:pt x="44440" y="21607"/>
                      </a:cubicBezTo>
                      <a:cubicBezTo>
                        <a:pt x="45685" y="20400"/>
                        <a:pt x="45452" y="18338"/>
                        <a:pt x="43934" y="17482"/>
                      </a:cubicBezTo>
                      <a:cubicBezTo>
                        <a:pt x="44868" y="16198"/>
                        <a:pt x="44479" y="14369"/>
                        <a:pt x="43078" y="13629"/>
                      </a:cubicBezTo>
                      <a:cubicBezTo>
                        <a:pt x="43156" y="13357"/>
                        <a:pt x="43234" y="13085"/>
                        <a:pt x="43234" y="12812"/>
                      </a:cubicBezTo>
                      <a:cubicBezTo>
                        <a:pt x="43312" y="11528"/>
                        <a:pt x="42417" y="10400"/>
                        <a:pt x="41172" y="10166"/>
                      </a:cubicBezTo>
                      <a:cubicBezTo>
                        <a:pt x="41210" y="9972"/>
                        <a:pt x="41210" y="9777"/>
                        <a:pt x="41249" y="9621"/>
                      </a:cubicBezTo>
                      <a:cubicBezTo>
                        <a:pt x="41288" y="8182"/>
                        <a:pt x="40199" y="6936"/>
                        <a:pt x="38759" y="6897"/>
                      </a:cubicBezTo>
                      <a:cubicBezTo>
                        <a:pt x="38720" y="5458"/>
                        <a:pt x="37591" y="4329"/>
                        <a:pt x="36152" y="4329"/>
                      </a:cubicBezTo>
                      <a:lnTo>
                        <a:pt x="35840" y="4329"/>
                      </a:lnTo>
                      <a:cubicBezTo>
                        <a:pt x="35566" y="3170"/>
                        <a:pt x="34502" y="2393"/>
                        <a:pt x="33361" y="2393"/>
                      </a:cubicBezTo>
                      <a:cubicBezTo>
                        <a:pt x="33047" y="2393"/>
                        <a:pt x="32727" y="2452"/>
                        <a:pt x="32416" y="2578"/>
                      </a:cubicBezTo>
                      <a:cubicBezTo>
                        <a:pt x="31962" y="1699"/>
                        <a:pt x="31075" y="1192"/>
                        <a:pt x="30146" y="1192"/>
                      </a:cubicBezTo>
                      <a:cubicBezTo>
                        <a:pt x="29799" y="1192"/>
                        <a:pt x="29446" y="1263"/>
                        <a:pt x="29108" y="1411"/>
                      </a:cubicBezTo>
                      <a:cubicBezTo>
                        <a:pt x="28626" y="489"/>
                        <a:pt x="27723" y="1"/>
                        <a:pt x="26811" y="1"/>
                      </a:cubicBez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a:extLst>
                    <a:ext uri="{FF2B5EF4-FFF2-40B4-BE49-F238E27FC236}">
                      <a16:creationId xmlns:a16="http://schemas.microsoft.com/office/drawing/2014/main" id="{778F1EB8-FF73-33AA-7CF6-202B296AD1C0}"/>
                    </a:ext>
                  </a:extLst>
                </p:cNvPr>
                <p:cNvSpPr/>
                <p:nvPr/>
              </p:nvSpPr>
              <p:spPr>
                <a:xfrm>
                  <a:off x="4905106" y="1684639"/>
                  <a:ext cx="240868" cy="212686"/>
                </a:xfrm>
                <a:custGeom>
                  <a:avLst/>
                  <a:gdLst/>
                  <a:ahLst/>
                  <a:cxnLst/>
                  <a:rect l="l" t="t" r="r" b="b"/>
                  <a:pathLst>
                    <a:path w="12376" h="10928" extrusionOk="0">
                      <a:moveTo>
                        <a:pt x="6181" y="0"/>
                      </a:moveTo>
                      <a:cubicBezTo>
                        <a:pt x="4038" y="0"/>
                        <a:pt x="2018" y="1272"/>
                        <a:pt x="1168" y="3382"/>
                      </a:cubicBezTo>
                      <a:cubicBezTo>
                        <a:pt x="1" y="6145"/>
                        <a:pt x="1324" y="9336"/>
                        <a:pt x="4125" y="10503"/>
                      </a:cubicBezTo>
                      <a:cubicBezTo>
                        <a:pt x="4807" y="10791"/>
                        <a:pt x="5515" y="10928"/>
                        <a:pt x="6212" y="10928"/>
                      </a:cubicBezTo>
                      <a:cubicBezTo>
                        <a:pt x="8340" y="10928"/>
                        <a:pt x="10367" y="9656"/>
                        <a:pt x="11247" y="7546"/>
                      </a:cubicBezTo>
                      <a:cubicBezTo>
                        <a:pt x="12375" y="4783"/>
                        <a:pt x="11052" y="1592"/>
                        <a:pt x="8289"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a:extLst>
                    <a:ext uri="{FF2B5EF4-FFF2-40B4-BE49-F238E27FC236}">
                      <a16:creationId xmlns:a16="http://schemas.microsoft.com/office/drawing/2014/main" id="{892E58F9-5181-8B27-C5C5-FBA948693882}"/>
                    </a:ext>
                  </a:extLst>
                </p:cNvPr>
                <p:cNvSpPr/>
                <p:nvPr/>
              </p:nvSpPr>
              <p:spPr>
                <a:xfrm>
                  <a:off x="4984630" y="1730201"/>
                  <a:ext cx="73490" cy="72537"/>
                </a:xfrm>
                <a:custGeom>
                  <a:avLst/>
                  <a:gdLst/>
                  <a:ahLst/>
                  <a:cxnLst/>
                  <a:rect l="l" t="t" r="r" b="b"/>
                  <a:pathLst>
                    <a:path w="3776" h="3727" extrusionOk="0">
                      <a:moveTo>
                        <a:pt x="3179" y="0"/>
                      </a:moveTo>
                      <a:cubicBezTo>
                        <a:pt x="2876" y="0"/>
                        <a:pt x="2579" y="52"/>
                        <a:pt x="2296" y="146"/>
                      </a:cubicBezTo>
                      <a:cubicBezTo>
                        <a:pt x="1324" y="457"/>
                        <a:pt x="545" y="1236"/>
                        <a:pt x="195" y="2247"/>
                      </a:cubicBezTo>
                      <a:cubicBezTo>
                        <a:pt x="39" y="2714"/>
                        <a:pt x="1" y="3220"/>
                        <a:pt x="117" y="3726"/>
                      </a:cubicBezTo>
                      <a:cubicBezTo>
                        <a:pt x="468" y="1858"/>
                        <a:pt x="1907" y="418"/>
                        <a:pt x="3775" y="68"/>
                      </a:cubicBezTo>
                      <a:cubicBezTo>
                        <a:pt x="3576" y="22"/>
                        <a:pt x="3376" y="0"/>
                        <a:pt x="3179"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a:extLst>
                    <a:ext uri="{FF2B5EF4-FFF2-40B4-BE49-F238E27FC236}">
                      <a16:creationId xmlns:a16="http://schemas.microsoft.com/office/drawing/2014/main" id="{6DB93E4A-41CF-7866-90D0-1E2BC07DBFC1}"/>
                    </a:ext>
                  </a:extLst>
                </p:cNvPr>
                <p:cNvSpPr/>
                <p:nvPr/>
              </p:nvSpPr>
              <p:spPr>
                <a:xfrm>
                  <a:off x="4188653" y="1684639"/>
                  <a:ext cx="241607" cy="212686"/>
                </a:xfrm>
                <a:custGeom>
                  <a:avLst/>
                  <a:gdLst/>
                  <a:ahLst/>
                  <a:cxnLst/>
                  <a:rect l="l" t="t" r="r" b="b"/>
                  <a:pathLst>
                    <a:path w="12414" h="10928" extrusionOk="0">
                      <a:moveTo>
                        <a:pt x="6233" y="0"/>
                      </a:moveTo>
                      <a:cubicBezTo>
                        <a:pt x="5532" y="0"/>
                        <a:pt x="4817" y="137"/>
                        <a:pt x="4125" y="425"/>
                      </a:cubicBezTo>
                      <a:cubicBezTo>
                        <a:pt x="1323" y="1553"/>
                        <a:pt x="0" y="4783"/>
                        <a:pt x="1168" y="7546"/>
                      </a:cubicBezTo>
                      <a:cubicBezTo>
                        <a:pt x="2047" y="9656"/>
                        <a:pt x="4075" y="10928"/>
                        <a:pt x="6202" y="10928"/>
                      </a:cubicBezTo>
                      <a:cubicBezTo>
                        <a:pt x="6899" y="10928"/>
                        <a:pt x="7607" y="10791"/>
                        <a:pt x="8289" y="10503"/>
                      </a:cubicBezTo>
                      <a:cubicBezTo>
                        <a:pt x="11091" y="9336"/>
                        <a:pt x="12414" y="6145"/>
                        <a:pt x="11246" y="3382"/>
                      </a:cubicBezTo>
                      <a:cubicBezTo>
                        <a:pt x="10396" y="1272"/>
                        <a:pt x="8376" y="0"/>
                        <a:pt x="6233"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a:extLst>
                    <a:ext uri="{FF2B5EF4-FFF2-40B4-BE49-F238E27FC236}">
                      <a16:creationId xmlns:a16="http://schemas.microsoft.com/office/drawing/2014/main" id="{0C3AA1B0-404D-8E27-E79F-967C9B369CE5}"/>
                    </a:ext>
                  </a:extLst>
                </p:cNvPr>
                <p:cNvSpPr/>
                <p:nvPr/>
              </p:nvSpPr>
              <p:spPr>
                <a:xfrm>
                  <a:off x="4277265" y="1730201"/>
                  <a:ext cx="72712" cy="71778"/>
                </a:xfrm>
                <a:custGeom>
                  <a:avLst/>
                  <a:gdLst/>
                  <a:ahLst/>
                  <a:cxnLst/>
                  <a:rect l="l" t="t" r="r" b="b"/>
                  <a:pathLst>
                    <a:path w="3736" h="3688" extrusionOk="0">
                      <a:moveTo>
                        <a:pt x="605" y="0"/>
                      </a:moveTo>
                      <a:cubicBezTo>
                        <a:pt x="414" y="0"/>
                        <a:pt x="223" y="22"/>
                        <a:pt x="39" y="68"/>
                      </a:cubicBezTo>
                      <a:lnTo>
                        <a:pt x="0" y="68"/>
                      </a:lnTo>
                      <a:cubicBezTo>
                        <a:pt x="1868" y="379"/>
                        <a:pt x="3308" y="1858"/>
                        <a:pt x="3658" y="3687"/>
                      </a:cubicBezTo>
                      <a:cubicBezTo>
                        <a:pt x="3736" y="3220"/>
                        <a:pt x="3736" y="2714"/>
                        <a:pt x="3580" y="2247"/>
                      </a:cubicBezTo>
                      <a:cubicBezTo>
                        <a:pt x="3386" y="1741"/>
                        <a:pt x="3113" y="1313"/>
                        <a:pt x="2763" y="963"/>
                      </a:cubicBezTo>
                      <a:cubicBezTo>
                        <a:pt x="2413" y="574"/>
                        <a:pt x="1946" y="302"/>
                        <a:pt x="1479" y="146"/>
                      </a:cubicBezTo>
                      <a:cubicBezTo>
                        <a:pt x="1196" y="52"/>
                        <a:pt x="899" y="0"/>
                        <a:pt x="605"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40">
                <a:extLst>
                  <a:ext uri="{FF2B5EF4-FFF2-40B4-BE49-F238E27FC236}">
                    <a16:creationId xmlns:a16="http://schemas.microsoft.com/office/drawing/2014/main" id="{9931F756-E701-3E0F-A60F-73EF382F4B92}"/>
                  </a:ext>
                </a:extLst>
              </p:cNvPr>
              <p:cNvSpPr/>
              <p:nvPr/>
            </p:nvSpPr>
            <p:spPr>
              <a:xfrm>
                <a:off x="3117417" y="2632096"/>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Oi!</a:t>
                </a:r>
                <a:endParaRPr sz="1600">
                  <a:solidFill>
                    <a:schemeClr val="dk1"/>
                  </a:solidFill>
                  <a:latin typeface="Oswald"/>
                  <a:ea typeface="Oswald"/>
                  <a:cs typeface="Oswald"/>
                  <a:sym typeface="Oswald"/>
                </a:endParaRPr>
              </a:p>
            </p:txBody>
          </p:sp>
        </p:grpSp>
      </p:grpSp>
      <p:sp>
        <p:nvSpPr>
          <p:cNvPr id="2" name="Rectangle 1">
            <a:extLst>
              <a:ext uri="{FF2B5EF4-FFF2-40B4-BE49-F238E27FC236}">
                <a16:creationId xmlns:a16="http://schemas.microsoft.com/office/drawing/2014/main" id="{C68A9406-1350-F154-9AD0-6AFDFDB089B7}"/>
              </a:ext>
            </a:extLst>
          </p:cNvPr>
          <p:cNvSpPr/>
          <p:nvPr/>
        </p:nvSpPr>
        <p:spPr>
          <a:xfrm>
            <a:off x="589935" y="1251758"/>
            <a:ext cx="4689987" cy="29358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Google Shape;718;p40">
            <a:extLst>
              <a:ext uri="{FF2B5EF4-FFF2-40B4-BE49-F238E27FC236}">
                <a16:creationId xmlns:a16="http://schemas.microsoft.com/office/drawing/2014/main" id="{9284333D-5DD6-9BD1-DB45-2B213E9D4252}"/>
              </a:ext>
            </a:extLst>
          </p:cNvPr>
          <p:cNvSpPr txBox="1">
            <a:spLocks noGrp="1"/>
          </p:cNvSpPr>
          <p:nvPr>
            <p:ph type="subTitle" idx="1"/>
          </p:nvPr>
        </p:nvSpPr>
        <p:spPr>
          <a:xfrm>
            <a:off x="719999" y="2437642"/>
            <a:ext cx="4559923" cy="100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800" dirty="0">
                <a:effectLst/>
              </a:rPr>
              <a:t>make language learning a form of self expression for Rebecca? </a:t>
            </a:r>
            <a:endParaRPr lang="en-US" sz="2800" dirty="0"/>
          </a:p>
        </p:txBody>
      </p:sp>
      <p:sp>
        <p:nvSpPr>
          <p:cNvPr id="792" name="Google Shape;792;p40">
            <a:extLst>
              <a:ext uri="{FF2B5EF4-FFF2-40B4-BE49-F238E27FC236}">
                <a16:creationId xmlns:a16="http://schemas.microsoft.com/office/drawing/2014/main" id="{257A736B-E37E-D566-2780-A98072CB369F}"/>
              </a:ext>
            </a:extLst>
          </p:cNvPr>
          <p:cNvSpPr txBox="1">
            <a:spLocks noGrp="1"/>
          </p:cNvSpPr>
          <p:nvPr>
            <p:ph type="title"/>
          </p:nvPr>
        </p:nvSpPr>
        <p:spPr>
          <a:xfrm>
            <a:off x="719999" y="1443699"/>
            <a:ext cx="4264955" cy="10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dirty="0"/>
              <a:t>How might we …</a:t>
            </a:r>
            <a:endParaRPr sz="4600" dirty="0"/>
          </a:p>
        </p:txBody>
      </p:sp>
    </p:spTree>
    <p:extLst>
      <p:ext uri="{BB962C8B-B14F-4D97-AF65-F5344CB8AC3E}">
        <p14:creationId xmlns:p14="http://schemas.microsoft.com/office/powerpoint/2010/main" val="363592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A3497B9A-A6B1-0A1A-743C-B93CD7DDF4CF}"/>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B07444F0-398B-BD89-59B4-730DF3532F34}"/>
              </a:ext>
            </a:extLst>
          </p:cNvPr>
          <p:cNvSpPr txBox="1">
            <a:spLocks noGrp="1"/>
          </p:cNvSpPr>
          <p:nvPr>
            <p:ph type="title" idx="3"/>
          </p:nvPr>
        </p:nvSpPr>
        <p:spPr>
          <a:xfrm>
            <a:off x="502653" y="365828"/>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Anna</a:t>
            </a:r>
            <a:endParaRPr dirty="0"/>
          </a:p>
        </p:txBody>
      </p:sp>
      <p:sp>
        <p:nvSpPr>
          <p:cNvPr id="15" name="Content Placeholder 2">
            <a:extLst>
              <a:ext uri="{FF2B5EF4-FFF2-40B4-BE49-F238E27FC236}">
                <a16:creationId xmlns:a16="http://schemas.microsoft.com/office/drawing/2014/main" id="{FE720AE9-EEB7-CF17-64C4-9ABF67E1D8F7}"/>
              </a:ext>
            </a:extLst>
          </p:cNvPr>
          <p:cNvSpPr txBox="1">
            <a:spLocks/>
          </p:cNvSpPr>
          <p:nvPr/>
        </p:nvSpPr>
        <p:spPr>
          <a:xfrm>
            <a:off x="502653" y="978428"/>
            <a:ext cx="8138693" cy="34229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buNone/>
            </a:pPr>
            <a:r>
              <a:rPr lang="en-US" sz="1800" b="0" dirty="0">
                <a:effectLst/>
              </a:rPr>
              <a:t>We met… </a:t>
            </a:r>
          </a:p>
          <a:p>
            <a:pPr marL="285750" indent="-285750" algn="l">
              <a:buFont typeface="Arial" panose="020B0604020202020204" pitchFamily="34" charset="0"/>
              <a:buChar char="•"/>
            </a:pPr>
            <a:r>
              <a:rPr lang="en-US" sz="1800" b="0" dirty="0">
                <a:solidFill>
                  <a:srgbClr val="565757"/>
                </a:solidFill>
                <a:effectLst/>
              </a:rPr>
              <a:t>Anna, a mother and feminist studies PhD student who </a:t>
            </a:r>
            <a:r>
              <a:rPr lang="en-US" sz="1800" dirty="0">
                <a:solidFill>
                  <a:srgbClr val="565757"/>
                </a:solidFill>
                <a:effectLst/>
              </a:rPr>
              <a:t>speaks five languages </a:t>
            </a:r>
            <a:r>
              <a:rPr lang="en-US" sz="1800" b="0" dirty="0">
                <a:solidFill>
                  <a:srgbClr val="565757"/>
                </a:solidFill>
                <a:effectLst/>
              </a:rPr>
              <a:t>and enjoys directly </a:t>
            </a:r>
            <a:r>
              <a:rPr lang="en-US" sz="1800" dirty="0">
                <a:solidFill>
                  <a:srgbClr val="565757"/>
                </a:solidFill>
                <a:effectLst/>
              </a:rPr>
              <a:t>connecting with different cultures</a:t>
            </a:r>
            <a:r>
              <a:rPr lang="en-US" sz="1800" b="0" dirty="0">
                <a:solidFill>
                  <a:srgbClr val="565757"/>
                </a:solidFill>
                <a:effectLst/>
              </a:rPr>
              <a:t>.</a:t>
            </a:r>
          </a:p>
          <a:p>
            <a:pPr marL="0" indent="0" algn="l">
              <a:buNone/>
            </a:pPr>
            <a:r>
              <a:rPr lang="en-US" sz="1800" b="0" dirty="0">
                <a:effectLst/>
              </a:rPr>
              <a:t>We were surprised to notice that…</a:t>
            </a:r>
          </a:p>
          <a:p>
            <a:pPr marL="285750" indent="-285750" algn="l">
              <a:buFont typeface="Arial" panose="020B0604020202020204" pitchFamily="34" charset="0"/>
              <a:buChar char="•"/>
            </a:pPr>
            <a:r>
              <a:rPr lang="en-US" sz="1800" b="0" dirty="0">
                <a:solidFill>
                  <a:srgbClr val="565757"/>
                </a:solidFill>
                <a:effectLst/>
              </a:rPr>
              <a:t>despite having a </a:t>
            </a:r>
            <a:r>
              <a:rPr lang="en-US" sz="1800" dirty="0">
                <a:solidFill>
                  <a:srgbClr val="565757"/>
                </a:solidFill>
                <a:effectLst/>
              </a:rPr>
              <a:t>good experience </a:t>
            </a:r>
            <a:r>
              <a:rPr lang="en-US" sz="1800" b="0" dirty="0">
                <a:solidFill>
                  <a:srgbClr val="565757"/>
                </a:solidFill>
                <a:effectLst/>
              </a:rPr>
              <a:t>with a conversational language learning app, Anna is strongly </a:t>
            </a:r>
            <a:r>
              <a:rPr lang="en-US" sz="1800" dirty="0">
                <a:solidFill>
                  <a:srgbClr val="565757"/>
                </a:solidFill>
                <a:effectLst/>
              </a:rPr>
              <a:t>opposed to using technology </a:t>
            </a:r>
            <a:r>
              <a:rPr lang="en-US" sz="1800" b="0" dirty="0">
                <a:solidFill>
                  <a:srgbClr val="565757"/>
                </a:solidFill>
                <a:effectLst/>
              </a:rPr>
              <a:t>for language learning because she believes it is devoid of emotional intelligence and can’t capture the cultural elements of language learning.</a:t>
            </a:r>
          </a:p>
          <a:p>
            <a:pPr marL="0" indent="0" algn="l">
              <a:buNone/>
            </a:pPr>
            <a:r>
              <a:rPr lang="en-US" sz="1800" b="0" dirty="0">
                <a:effectLst/>
              </a:rPr>
              <a:t>We wonder if this means…</a:t>
            </a:r>
          </a:p>
          <a:p>
            <a:pPr marL="285750" indent="-285750" algn="l">
              <a:buFont typeface="Arial" panose="020B0604020202020204" pitchFamily="34" charset="0"/>
              <a:buChar char="•"/>
            </a:pPr>
            <a:r>
              <a:rPr lang="en-US" sz="1800" b="0" dirty="0">
                <a:solidFill>
                  <a:srgbClr val="565757"/>
                </a:solidFill>
                <a:effectLst/>
              </a:rPr>
              <a:t>Anna is </a:t>
            </a:r>
            <a:r>
              <a:rPr lang="en-US" sz="1800" dirty="0">
                <a:solidFill>
                  <a:srgbClr val="565757"/>
                </a:solidFill>
                <a:effectLst/>
              </a:rPr>
              <a:t>shaken</a:t>
            </a:r>
            <a:r>
              <a:rPr lang="en-US" sz="1800" b="0" dirty="0">
                <a:solidFill>
                  <a:srgbClr val="565757"/>
                </a:solidFill>
                <a:effectLst/>
              </a:rPr>
              <a:t> by rapid innovation in technology and is </a:t>
            </a:r>
            <a:r>
              <a:rPr lang="en-US" sz="1800" dirty="0">
                <a:solidFill>
                  <a:srgbClr val="565757"/>
                </a:solidFill>
                <a:effectLst/>
              </a:rPr>
              <a:t>clinging</a:t>
            </a:r>
            <a:r>
              <a:rPr lang="en-US" sz="1800" b="0" dirty="0">
                <a:solidFill>
                  <a:srgbClr val="565757"/>
                </a:solidFill>
                <a:effectLst/>
              </a:rPr>
              <a:t> to what she knows.</a:t>
            </a:r>
          </a:p>
          <a:p>
            <a:pPr marL="0" indent="0" algn="l">
              <a:buNone/>
            </a:pPr>
            <a:r>
              <a:rPr lang="en-US" sz="1800" b="0" dirty="0">
                <a:effectLst/>
              </a:rPr>
              <a:t>It would be game-changing to…</a:t>
            </a:r>
          </a:p>
          <a:p>
            <a:pPr marL="285750" indent="-285750" algn="l">
              <a:buFont typeface="Arial" panose="020B0604020202020204" pitchFamily="34" charset="0"/>
              <a:buChar char="•"/>
            </a:pPr>
            <a:r>
              <a:rPr lang="en-US" sz="1800" b="0" dirty="0">
                <a:solidFill>
                  <a:srgbClr val="565757"/>
                </a:solidFill>
              </a:rPr>
              <a:t>h</a:t>
            </a:r>
            <a:r>
              <a:rPr lang="en-US" sz="1800" b="0" dirty="0">
                <a:solidFill>
                  <a:srgbClr val="565757"/>
                </a:solidFill>
                <a:effectLst/>
              </a:rPr>
              <a:t>elp Anna </a:t>
            </a:r>
            <a:r>
              <a:rPr lang="en-US" sz="1800" dirty="0">
                <a:solidFill>
                  <a:srgbClr val="565757"/>
                </a:solidFill>
                <a:effectLst/>
              </a:rPr>
              <a:t>reap the benefits </a:t>
            </a:r>
            <a:r>
              <a:rPr lang="en-US" sz="1800" b="0" dirty="0">
                <a:solidFill>
                  <a:srgbClr val="565757"/>
                </a:solidFill>
                <a:effectLst/>
              </a:rPr>
              <a:t>of technology while feeling comfortable and </a:t>
            </a:r>
            <a:r>
              <a:rPr lang="en-US" sz="1800" dirty="0">
                <a:solidFill>
                  <a:srgbClr val="565757"/>
                </a:solidFill>
                <a:effectLst/>
              </a:rPr>
              <a:t>connected</a:t>
            </a:r>
            <a:r>
              <a:rPr lang="en-US" sz="1800" b="0" dirty="0">
                <a:solidFill>
                  <a:srgbClr val="565757"/>
                </a:solidFill>
                <a:effectLst/>
              </a:rPr>
              <a:t>.</a:t>
            </a:r>
            <a:endParaRPr lang="en-US" sz="1800" b="0" dirty="0">
              <a:solidFill>
                <a:srgbClr val="565757"/>
              </a:solidFill>
            </a:endParaRPr>
          </a:p>
        </p:txBody>
      </p:sp>
    </p:spTree>
    <p:extLst>
      <p:ext uri="{BB962C8B-B14F-4D97-AF65-F5344CB8AC3E}">
        <p14:creationId xmlns:p14="http://schemas.microsoft.com/office/powerpoint/2010/main" val="1280085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7">
          <a:extLst>
            <a:ext uri="{FF2B5EF4-FFF2-40B4-BE49-F238E27FC236}">
              <a16:creationId xmlns:a16="http://schemas.microsoft.com/office/drawing/2014/main" id="{9CB139C3-2454-D097-5528-ABA7657376A8}"/>
            </a:ext>
          </a:extLst>
        </p:cNvPr>
        <p:cNvGrpSpPr/>
        <p:nvPr/>
      </p:nvGrpSpPr>
      <p:grpSpPr>
        <a:xfrm>
          <a:off x="0" y="0"/>
          <a:ext cx="0" cy="0"/>
          <a:chOff x="0" y="0"/>
          <a:chExt cx="0" cy="0"/>
        </a:xfrm>
      </p:grpSpPr>
      <p:grpSp>
        <p:nvGrpSpPr>
          <p:cNvPr id="719" name="Google Shape;719;p40">
            <a:extLst>
              <a:ext uri="{FF2B5EF4-FFF2-40B4-BE49-F238E27FC236}">
                <a16:creationId xmlns:a16="http://schemas.microsoft.com/office/drawing/2014/main" id="{F042D957-2A3D-B637-D8A0-DF1ED46ADF88}"/>
              </a:ext>
            </a:extLst>
          </p:cNvPr>
          <p:cNvGrpSpPr/>
          <p:nvPr/>
        </p:nvGrpSpPr>
        <p:grpSpPr>
          <a:xfrm>
            <a:off x="5509543" y="48020"/>
            <a:ext cx="3007812" cy="5050875"/>
            <a:chOff x="1749142" y="1123734"/>
            <a:chExt cx="1807471" cy="3035199"/>
          </a:xfrm>
        </p:grpSpPr>
        <p:grpSp>
          <p:nvGrpSpPr>
            <p:cNvPr id="720" name="Google Shape;720;p40">
              <a:extLst>
                <a:ext uri="{FF2B5EF4-FFF2-40B4-BE49-F238E27FC236}">
                  <a16:creationId xmlns:a16="http://schemas.microsoft.com/office/drawing/2014/main" id="{A8FC639B-27F3-2275-7607-A727C1767E08}"/>
                </a:ext>
              </a:extLst>
            </p:cNvPr>
            <p:cNvGrpSpPr/>
            <p:nvPr/>
          </p:nvGrpSpPr>
          <p:grpSpPr>
            <a:xfrm>
              <a:off x="1749142" y="1123734"/>
              <a:ext cx="439196" cy="1112971"/>
              <a:chOff x="1825342" y="1199934"/>
              <a:chExt cx="439196" cy="1112971"/>
            </a:xfrm>
          </p:grpSpPr>
          <p:sp>
            <p:nvSpPr>
              <p:cNvPr id="721" name="Google Shape;721;p40">
                <a:extLst>
                  <a:ext uri="{FF2B5EF4-FFF2-40B4-BE49-F238E27FC236}">
                    <a16:creationId xmlns:a16="http://schemas.microsoft.com/office/drawing/2014/main" id="{56B5C695-1147-9073-0612-39C6B5411C58}"/>
                  </a:ext>
                </a:extLst>
              </p:cNvPr>
              <p:cNvSpPr/>
              <p:nvPr/>
            </p:nvSpPr>
            <p:spPr>
              <a:xfrm>
                <a:off x="1825342" y="1199934"/>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Hi!</a:t>
                </a:r>
                <a:endParaRPr sz="1600">
                  <a:solidFill>
                    <a:schemeClr val="dk1"/>
                  </a:solidFill>
                  <a:latin typeface="Oswald"/>
                  <a:ea typeface="Oswald"/>
                  <a:cs typeface="Oswald"/>
                  <a:sym typeface="Oswald"/>
                </a:endParaRPr>
              </a:p>
            </p:txBody>
          </p:sp>
          <p:grpSp>
            <p:nvGrpSpPr>
              <p:cNvPr id="722" name="Google Shape;722;p40">
                <a:extLst>
                  <a:ext uri="{FF2B5EF4-FFF2-40B4-BE49-F238E27FC236}">
                    <a16:creationId xmlns:a16="http://schemas.microsoft.com/office/drawing/2014/main" id="{B94A8A3E-84A5-4DE4-192E-896A07F40C83}"/>
                  </a:ext>
                </a:extLst>
              </p:cNvPr>
              <p:cNvGrpSpPr/>
              <p:nvPr/>
            </p:nvGrpSpPr>
            <p:grpSpPr>
              <a:xfrm>
                <a:off x="1843610" y="1679098"/>
                <a:ext cx="402660" cy="633807"/>
                <a:chOff x="6619444" y="1494648"/>
                <a:chExt cx="932298" cy="1467487"/>
              </a:xfrm>
            </p:grpSpPr>
            <p:sp>
              <p:nvSpPr>
                <p:cNvPr id="723" name="Google Shape;723;p40">
                  <a:extLst>
                    <a:ext uri="{FF2B5EF4-FFF2-40B4-BE49-F238E27FC236}">
                      <a16:creationId xmlns:a16="http://schemas.microsoft.com/office/drawing/2014/main" id="{AB453C00-7491-EE78-261E-22C108CA4107}"/>
                    </a:ext>
                  </a:extLst>
                </p:cNvPr>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extLst>
                    <a:ext uri="{FF2B5EF4-FFF2-40B4-BE49-F238E27FC236}">
                      <a16:creationId xmlns:a16="http://schemas.microsoft.com/office/drawing/2014/main" id="{DA46151B-BEBF-ED37-BD60-DB7AEE7CBD90}"/>
                    </a:ext>
                  </a:extLst>
                </p:cNvPr>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extLst>
                    <a:ext uri="{FF2B5EF4-FFF2-40B4-BE49-F238E27FC236}">
                      <a16:creationId xmlns:a16="http://schemas.microsoft.com/office/drawing/2014/main" id="{F77B6D21-DA0B-741B-56C8-943A0189027E}"/>
                    </a:ext>
                  </a:extLst>
                </p:cNvPr>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0">
                  <a:extLst>
                    <a:ext uri="{FF2B5EF4-FFF2-40B4-BE49-F238E27FC236}">
                      <a16:creationId xmlns:a16="http://schemas.microsoft.com/office/drawing/2014/main" id="{D8390B71-AAFC-3E62-2E78-7AB52FAC1822}"/>
                    </a:ext>
                  </a:extLst>
                </p:cNvPr>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0">
                  <a:extLst>
                    <a:ext uri="{FF2B5EF4-FFF2-40B4-BE49-F238E27FC236}">
                      <a16:creationId xmlns:a16="http://schemas.microsoft.com/office/drawing/2014/main" id="{D75FF61A-B66C-7B4B-ACAC-202294608368}"/>
                    </a:ext>
                  </a:extLst>
                </p:cNvPr>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0">
                  <a:extLst>
                    <a:ext uri="{FF2B5EF4-FFF2-40B4-BE49-F238E27FC236}">
                      <a16:creationId xmlns:a16="http://schemas.microsoft.com/office/drawing/2014/main" id="{96AAD822-A8AF-D70A-E7C3-5A4240F5CFB3}"/>
                    </a:ext>
                  </a:extLst>
                </p:cNvPr>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0">
                  <a:extLst>
                    <a:ext uri="{FF2B5EF4-FFF2-40B4-BE49-F238E27FC236}">
                      <a16:creationId xmlns:a16="http://schemas.microsoft.com/office/drawing/2014/main" id="{28F4F6AA-4B20-52B2-7987-3404040263A2}"/>
                    </a:ext>
                  </a:extLst>
                </p:cNvPr>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0">
                  <a:extLst>
                    <a:ext uri="{FF2B5EF4-FFF2-40B4-BE49-F238E27FC236}">
                      <a16:creationId xmlns:a16="http://schemas.microsoft.com/office/drawing/2014/main" id="{F7A87325-2476-D22D-3641-5F65D061EA57}"/>
                    </a:ext>
                  </a:extLst>
                </p:cNvPr>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0">
                  <a:extLst>
                    <a:ext uri="{FF2B5EF4-FFF2-40B4-BE49-F238E27FC236}">
                      <a16:creationId xmlns:a16="http://schemas.microsoft.com/office/drawing/2014/main" id="{8A4767E3-A427-B641-60CC-C6C31BDB2EA6}"/>
                    </a:ext>
                  </a:extLst>
                </p:cNvPr>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0">
                  <a:extLst>
                    <a:ext uri="{FF2B5EF4-FFF2-40B4-BE49-F238E27FC236}">
                      <a16:creationId xmlns:a16="http://schemas.microsoft.com/office/drawing/2014/main" id="{BC8A2904-12D8-56C4-1299-88DFA004C58F}"/>
                    </a:ext>
                  </a:extLst>
                </p:cNvPr>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0">
                  <a:extLst>
                    <a:ext uri="{FF2B5EF4-FFF2-40B4-BE49-F238E27FC236}">
                      <a16:creationId xmlns:a16="http://schemas.microsoft.com/office/drawing/2014/main" id="{B371B75F-4B14-D4D7-D426-9C89A657B219}"/>
                    </a:ext>
                  </a:extLst>
                </p:cNvPr>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a:extLst>
                    <a:ext uri="{FF2B5EF4-FFF2-40B4-BE49-F238E27FC236}">
                      <a16:creationId xmlns:a16="http://schemas.microsoft.com/office/drawing/2014/main" id="{F4F4FE94-815A-BB79-01F0-6AD15D2C036F}"/>
                    </a:ext>
                  </a:extLst>
                </p:cNvPr>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a:extLst>
                    <a:ext uri="{FF2B5EF4-FFF2-40B4-BE49-F238E27FC236}">
                      <a16:creationId xmlns:a16="http://schemas.microsoft.com/office/drawing/2014/main" id="{B6D0079E-D4E6-0D43-E637-EAD9CAB19622}"/>
                    </a:ext>
                  </a:extLst>
                </p:cNvPr>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a:extLst>
                    <a:ext uri="{FF2B5EF4-FFF2-40B4-BE49-F238E27FC236}">
                      <a16:creationId xmlns:a16="http://schemas.microsoft.com/office/drawing/2014/main" id="{D01F8443-476E-795A-837C-A81DD1EDD9DB}"/>
                    </a:ext>
                  </a:extLst>
                </p:cNvPr>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a:extLst>
                    <a:ext uri="{FF2B5EF4-FFF2-40B4-BE49-F238E27FC236}">
                      <a16:creationId xmlns:a16="http://schemas.microsoft.com/office/drawing/2014/main" id="{E470A537-2849-F5ED-58F3-199F7A525707}"/>
                    </a:ext>
                  </a:extLst>
                </p:cNvPr>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a:extLst>
                    <a:ext uri="{FF2B5EF4-FFF2-40B4-BE49-F238E27FC236}">
                      <a16:creationId xmlns:a16="http://schemas.microsoft.com/office/drawing/2014/main" id="{827FBD7B-E3E4-2E57-9970-62B721095542}"/>
                    </a:ext>
                  </a:extLst>
                </p:cNvPr>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a:extLst>
                    <a:ext uri="{FF2B5EF4-FFF2-40B4-BE49-F238E27FC236}">
                      <a16:creationId xmlns:a16="http://schemas.microsoft.com/office/drawing/2014/main" id="{89AB8602-FE2B-D84F-6A4A-4CA81A1CC1FF}"/>
                    </a:ext>
                  </a:extLst>
                </p:cNvPr>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0">
                  <a:extLst>
                    <a:ext uri="{FF2B5EF4-FFF2-40B4-BE49-F238E27FC236}">
                      <a16:creationId xmlns:a16="http://schemas.microsoft.com/office/drawing/2014/main" id="{31D3F0B9-1515-FC2C-250D-4BBD34433491}"/>
                    </a:ext>
                  </a:extLst>
                </p:cNvPr>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a:extLst>
                    <a:ext uri="{FF2B5EF4-FFF2-40B4-BE49-F238E27FC236}">
                      <a16:creationId xmlns:a16="http://schemas.microsoft.com/office/drawing/2014/main" id="{6F625CF9-FF6F-A2E6-C223-926BEB49AE90}"/>
                    </a:ext>
                  </a:extLst>
                </p:cNvPr>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a:extLst>
                    <a:ext uri="{FF2B5EF4-FFF2-40B4-BE49-F238E27FC236}">
                      <a16:creationId xmlns:a16="http://schemas.microsoft.com/office/drawing/2014/main" id="{048DF894-D415-94A2-B115-F59191699304}"/>
                    </a:ext>
                  </a:extLst>
                </p:cNvPr>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a:extLst>
                    <a:ext uri="{FF2B5EF4-FFF2-40B4-BE49-F238E27FC236}">
                      <a16:creationId xmlns:a16="http://schemas.microsoft.com/office/drawing/2014/main" id="{B43C461C-1BD1-29EF-E672-A422B8F1EDE8}"/>
                    </a:ext>
                  </a:extLst>
                </p:cNvPr>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a:extLst>
                    <a:ext uri="{FF2B5EF4-FFF2-40B4-BE49-F238E27FC236}">
                      <a16:creationId xmlns:a16="http://schemas.microsoft.com/office/drawing/2014/main" id="{654D7698-35F6-3100-C6F3-A05CA0B09970}"/>
                    </a:ext>
                  </a:extLst>
                </p:cNvPr>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 name="Google Shape;745;p40">
              <a:extLst>
                <a:ext uri="{FF2B5EF4-FFF2-40B4-BE49-F238E27FC236}">
                  <a16:creationId xmlns:a16="http://schemas.microsoft.com/office/drawing/2014/main" id="{13670AB8-9448-B17E-88A3-CE0B1F881476}"/>
                </a:ext>
              </a:extLst>
            </p:cNvPr>
            <p:cNvGrpSpPr/>
            <p:nvPr/>
          </p:nvGrpSpPr>
          <p:grpSpPr>
            <a:xfrm>
              <a:off x="2340660" y="2107964"/>
              <a:ext cx="624434" cy="957673"/>
              <a:chOff x="2329733" y="2275100"/>
              <a:chExt cx="624434" cy="957673"/>
            </a:xfrm>
          </p:grpSpPr>
          <p:grpSp>
            <p:nvGrpSpPr>
              <p:cNvPr id="746" name="Google Shape;746;p40">
                <a:extLst>
                  <a:ext uri="{FF2B5EF4-FFF2-40B4-BE49-F238E27FC236}">
                    <a16:creationId xmlns:a16="http://schemas.microsoft.com/office/drawing/2014/main" id="{6EDB0459-2D99-5928-8945-FD60A04E08E6}"/>
                  </a:ext>
                </a:extLst>
              </p:cNvPr>
              <p:cNvGrpSpPr/>
              <p:nvPr/>
            </p:nvGrpSpPr>
            <p:grpSpPr>
              <a:xfrm>
                <a:off x="2329733" y="2625532"/>
                <a:ext cx="624434" cy="607241"/>
                <a:chOff x="719968" y="863497"/>
                <a:chExt cx="1674534" cy="1628427"/>
              </a:xfrm>
            </p:grpSpPr>
            <p:sp>
              <p:nvSpPr>
                <p:cNvPr id="747" name="Google Shape;747;p40">
                  <a:extLst>
                    <a:ext uri="{FF2B5EF4-FFF2-40B4-BE49-F238E27FC236}">
                      <a16:creationId xmlns:a16="http://schemas.microsoft.com/office/drawing/2014/main" id="{4454B086-3753-93C4-4825-E2F3ED1C6DC2}"/>
                    </a:ext>
                  </a:extLst>
                </p:cNvPr>
                <p:cNvSpPr/>
                <p:nvPr/>
              </p:nvSpPr>
              <p:spPr>
                <a:xfrm>
                  <a:off x="719968" y="1173340"/>
                  <a:ext cx="1674534" cy="1032310"/>
                </a:xfrm>
                <a:custGeom>
                  <a:avLst/>
                  <a:gdLst/>
                  <a:ahLst/>
                  <a:cxnLst/>
                  <a:rect l="l" t="t" r="r" b="b"/>
                  <a:pathLst>
                    <a:path w="86039" h="53041" extrusionOk="0">
                      <a:moveTo>
                        <a:pt x="14982" y="1"/>
                      </a:moveTo>
                      <a:lnTo>
                        <a:pt x="7316" y="17356"/>
                      </a:lnTo>
                      <a:cubicBezTo>
                        <a:pt x="0" y="33817"/>
                        <a:pt x="14554" y="53040"/>
                        <a:pt x="43000" y="53040"/>
                      </a:cubicBezTo>
                      <a:cubicBezTo>
                        <a:pt x="71484" y="53040"/>
                        <a:pt x="86038" y="33817"/>
                        <a:pt x="78722" y="17356"/>
                      </a:cubicBezTo>
                      <a:lnTo>
                        <a:pt x="710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a:extLst>
                    <a:ext uri="{FF2B5EF4-FFF2-40B4-BE49-F238E27FC236}">
                      <a16:creationId xmlns:a16="http://schemas.microsoft.com/office/drawing/2014/main" id="{4D449519-1E70-7A8B-80BD-E53C331A6296}"/>
                    </a:ext>
                  </a:extLst>
                </p:cNvPr>
                <p:cNvSpPr/>
                <p:nvPr/>
              </p:nvSpPr>
              <p:spPr>
                <a:xfrm>
                  <a:off x="1175137" y="2112464"/>
                  <a:ext cx="705866" cy="379460"/>
                </a:xfrm>
                <a:custGeom>
                  <a:avLst/>
                  <a:gdLst/>
                  <a:ahLst/>
                  <a:cxnLst/>
                  <a:rect l="l" t="t" r="r" b="b"/>
                  <a:pathLst>
                    <a:path w="36268" h="19497" extrusionOk="0">
                      <a:moveTo>
                        <a:pt x="18134" y="1"/>
                      </a:moveTo>
                      <a:cubicBezTo>
                        <a:pt x="16149" y="1"/>
                        <a:pt x="14165" y="117"/>
                        <a:pt x="12180" y="351"/>
                      </a:cubicBezTo>
                      <a:cubicBezTo>
                        <a:pt x="10662" y="507"/>
                        <a:pt x="9184" y="857"/>
                        <a:pt x="7705" y="1324"/>
                      </a:cubicBezTo>
                      <a:cubicBezTo>
                        <a:pt x="6577" y="1674"/>
                        <a:pt x="5487" y="2219"/>
                        <a:pt x="4514" y="2880"/>
                      </a:cubicBezTo>
                      <a:cubicBezTo>
                        <a:pt x="3658" y="3464"/>
                        <a:pt x="2919" y="4203"/>
                        <a:pt x="2335" y="5060"/>
                      </a:cubicBezTo>
                      <a:cubicBezTo>
                        <a:pt x="1751" y="5916"/>
                        <a:pt x="1284" y="6850"/>
                        <a:pt x="1012" y="7822"/>
                      </a:cubicBezTo>
                      <a:cubicBezTo>
                        <a:pt x="662" y="8912"/>
                        <a:pt x="428" y="10040"/>
                        <a:pt x="311" y="11169"/>
                      </a:cubicBezTo>
                      <a:cubicBezTo>
                        <a:pt x="156" y="12375"/>
                        <a:pt x="78" y="13659"/>
                        <a:pt x="39" y="15060"/>
                      </a:cubicBezTo>
                      <a:cubicBezTo>
                        <a:pt x="0" y="16422"/>
                        <a:pt x="0" y="17940"/>
                        <a:pt x="0" y="19496"/>
                      </a:cubicBezTo>
                      <a:lnTo>
                        <a:pt x="36268" y="19496"/>
                      </a:lnTo>
                      <a:cubicBezTo>
                        <a:pt x="36268" y="17979"/>
                        <a:pt x="36268" y="16461"/>
                        <a:pt x="36229" y="15060"/>
                      </a:cubicBezTo>
                      <a:cubicBezTo>
                        <a:pt x="36190" y="13659"/>
                        <a:pt x="36112" y="12375"/>
                        <a:pt x="35995" y="11169"/>
                      </a:cubicBezTo>
                      <a:cubicBezTo>
                        <a:pt x="35840" y="10040"/>
                        <a:pt x="35606" y="8912"/>
                        <a:pt x="35295" y="7822"/>
                      </a:cubicBezTo>
                      <a:cubicBezTo>
                        <a:pt x="34983" y="6850"/>
                        <a:pt x="34555" y="5916"/>
                        <a:pt x="33972" y="5060"/>
                      </a:cubicBezTo>
                      <a:cubicBezTo>
                        <a:pt x="33388" y="4203"/>
                        <a:pt x="32649" y="3464"/>
                        <a:pt x="31793" y="2880"/>
                      </a:cubicBezTo>
                      <a:cubicBezTo>
                        <a:pt x="30820" y="2219"/>
                        <a:pt x="29730" y="1674"/>
                        <a:pt x="28563" y="1324"/>
                      </a:cubicBezTo>
                      <a:cubicBezTo>
                        <a:pt x="27123" y="857"/>
                        <a:pt x="25605" y="507"/>
                        <a:pt x="24088" y="351"/>
                      </a:cubicBezTo>
                      <a:cubicBezTo>
                        <a:pt x="22103" y="117"/>
                        <a:pt x="20119" y="1"/>
                        <a:pt x="18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a:extLst>
                    <a:ext uri="{FF2B5EF4-FFF2-40B4-BE49-F238E27FC236}">
                      <a16:creationId xmlns:a16="http://schemas.microsoft.com/office/drawing/2014/main" id="{6920BF94-8079-27C9-1316-932A6DEE86DE}"/>
                    </a:ext>
                  </a:extLst>
                </p:cNvPr>
                <p:cNvSpPr/>
                <p:nvPr/>
              </p:nvSpPr>
              <p:spPr>
                <a:xfrm>
                  <a:off x="1361432" y="1834520"/>
                  <a:ext cx="333256" cy="431717"/>
                </a:xfrm>
                <a:custGeom>
                  <a:avLst/>
                  <a:gdLst/>
                  <a:ahLst/>
                  <a:cxnLst/>
                  <a:rect l="l" t="t" r="r" b="b"/>
                  <a:pathLst>
                    <a:path w="17123" h="22182" extrusionOk="0">
                      <a:moveTo>
                        <a:pt x="1" y="0"/>
                      </a:moveTo>
                      <a:lnTo>
                        <a:pt x="1" y="13620"/>
                      </a:lnTo>
                      <a:cubicBezTo>
                        <a:pt x="1" y="18368"/>
                        <a:pt x="3853" y="22181"/>
                        <a:pt x="8562" y="22181"/>
                      </a:cubicBezTo>
                      <a:cubicBezTo>
                        <a:pt x="13309" y="22181"/>
                        <a:pt x="17123" y="18368"/>
                        <a:pt x="17123" y="13620"/>
                      </a:cubicBezTo>
                      <a:lnTo>
                        <a:pt x="17123"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a:extLst>
                    <a:ext uri="{FF2B5EF4-FFF2-40B4-BE49-F238E27FC236}">
                      <a16:creationId xmlns:a16="http://schemas.microsoft.com/office/drawing/2014/main" id="{680DC51C-9391-88B4-91BD-51B8674B4F5F}"/>
                    </a:ext>
                  </a:extLst>
                </p:cNvPr>
                <p:cNvSpPr/>
                <p:nvPr/>
              </p:nvSpPr>
              <p:spPr>
                <a:xfrm>
                  <a:off x="1361432" y="1890572"/>
                  <a:ext cx="333256" cy="222359"/>
                </a:xfrm>
                <a:custGeom>
                  <a:avLst/>
                  <a:gdLst/>
                  <a:ahLst/>
                  <a:cxnLst/>
                  <a:rect l="l" t="t" r="r" b="b"/>
                  <a:pathLst>
                    <a:path w="17123" h="11425" extrusionOk="0">
                      <a:moveTo>
                        <a:pt x="1" y="0"/>
                      </a:moveTo>
                      <a:lnTo>
                        <a:pt x="1" y="8483"/>
                      </a:lnTo>
                      <a:cubicBezTo>
                        <a:pt x="2624" y="10441"/>
                        <a:pt x="5729" y="11425"/>
                        <a:pt x="8838" y="11425"/>
                      </a:cubicBezTo>
                      <a:cubicBezTo>
                        <a:pt x="11724" y="11425"/>
                        <a:pt x="14613" y="10577"/>
                        <a:pt x="17123" y="8872"/>
                      </a:cubicBezTo>
                      <a:lnTo>
                        <a:pt x="17123" y="0"/>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a:extLst>
                    <a:ext uri="{FF2B5EF4-FFF2-40B4-BE49-F238E27FC236}">
                      <a16:creationId xmlns:a16="http://schemas.microsoft.com/office/drawing/2014/main" id="{3BBD0A26-0B3E-01E4-FA9F-3B595CF83B0D}"/>
                    </a:ext>
                  </a:extLst>
                </p:cNvPr>
                <p:cNvSpPr/>
                <p:nvPr/>
              </p:nvSpPr>
              <p:spPr>
                <a:xfrm>
                  <a:off x="1650743" y="2006588"/>
                  <a:ext cx="103034" cy="219167"/>
                </a:xfrm>
                <a:custGeom>
                  <a:avLst/>
                  <a:gdLst/>
                  <a:ahLst/>
                  <a:cxnLst/>
                  <a:rect l="l" t="t" r="r" b="b"/>
                  <a:pathLst>
                    <a:path w="5294" h="11261" extrusionOk="0">
                      <a:moveTo>
                        <a:pt x="3204" y="1"/>
                      </a:moveTo>
                      <a:cubicBezTo>
                        <a:pt x="2290" y="1"/>
                        <a:pt x="1502" y="686"/>
                        <a:pt x="1363" y="1588"/>
                      </a:cubicBezTo>
                      <a:lnTo>
                        <a:pt x="195" y="9060"/>
                      </a:lnTo>
                      <a:cubicBezTo>
                        <a:pt x="1" y="10110"/>
                        <a:pt x="740" y="11083"/>
                        <a:pt x="1791" y="11239"/>
                      </a:cubicBezTo>
                      <a:cubicBezTo>
                        <a:pt x="1886" y="11253"/>
                        <a:pt x="1980" y="11260"/>
                        <a:pt x="2074" y="11260"/>
                      </a:cubicBezTo>
                      <a:cubicBezTo>
                        <a:pt x="2984" y="11260"/>
                        <a:pt x="3829" y="10596"/>
                        <a:pt x="3970" y="9643"/>
                      </a:cubicBezTo>
                      <a:lnTo>
                        <a:pt x="5138" y="2211"/>
                      </a:lnTo>
                      <a:cubicBezTo>
                        <a:pt x="5293" y="1160"/>
                        <a:pt x="4593" y="187"/>
                        <a:pt x="3542" y="32"/>
                      </a:cubicBezTo>
                      <a:cubicBezTo>
                        <a:pt x="3428" y="11"/>
                        <a:pt x="3315" y="1"/>
                        <a:pt x="3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a:extLst>
                    <a:ext uri="{FF2B5EF4-FFF2-40B4-BE49-F238E27FC236}">
                      <a16:creationId xmlns:a16="http://schemas.microsoft.com/office/drawing/2014/main" id="{EAF8709C-B78F-D729-CFAC-E24EE84C503E}"/>
                    </a:ext>
                  </a:extLst>
                </p:cNvPr>
                <p:cNvSpPr/>
                <p:nvPr/>
              </p:nvSpPr>
              <p:spPr>
                <a:xfrm>
                  <a:off x="1302364" y="2006588"/>
                  <a:ext cx="103015" cy="219167"/>
                </a:xfrm>
                <a:custGeom>
                  <a:avLst/>
                  <a:gdLst/>
                  <a:ahLst/>
                  <a:cxnLst/>
                  <a:rect l="l" t="t" r="r" b="b"/>
                  <a:pathLst>
                    <a:path w="5293" h="11261" extrusionOk="0">
                      <a:moveTo>
                        <a:pt x="2118" y="1"/>
                      </a:moveTo>
                      <a:cubicBezTo>
                        <a:pt x="2010" y="1"/>
                        <a:pt x="1900" y="11"/>
                        <a:pt x="1791" y="32"/>
                      </a:cubicBezTo>
                      <a:cubicBezTo>
                        <a:pt x="740" y="187"/>
                        <a:pt x="1" y="1160"/>
                        <a:pt x="195" y="2211"/>
                      </a:cubicBezTo>
                      <a:lnTo>
                        <a:pt x="1363" y="9643"/>
                      </a:lnTo>
                      <a:cubicBezTo>
                        <a:pt x="1504" y="10596"/>
                        <a:pt x="2316" y="11260"/>
                        <a:pt x="3250" y="11260"/>
                      </a:cubicBezTo>
                      <a:cubicBezTo>
                        <a:pt x="3346" y="11260"/>
                        <a:pt x="3444" y="11253"/>
                        <a:pt x="3542" y="11239"/>
                      </a:cubicBezTo>
                      <a:cubicBezTo>
                        <a:pt x="4592" y="11083"/>
                        <a:pt x="5293" y="10071"/>
                        <a:pt x="5137" y="9060"/>
                      </a:cubicBezTo>
                      <a:lnTo>
                        <a:pt x="3970" y="1588"/>
                      </a:lnTo>
                      <a:cubicBezTo>
                        <a:pt x="3831" y="686"/>
                        <a:pt x="3012" y="1"/>
                        <a:pt x="2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a:extLst>
                    <a:ext uri="{FF2B5EF4-FFF2-40B4-BE49-F238E27FC236}">
                      <a16:creationId xmlns:a16="http://schemas.microsoft.com/office/drawing/2014/main" id="{3FC753BD-E055-FEB5-642F-8FDAE28E125C}"/>
                    </a:ext>
                  </a:extLst>
                </p:cNvPr>
                <p:cNvSpPr/>
                <p:nvPr/>
              </p:nvSpPr>
              <p:spPr>
                <a:xfrm>
                  <a:off x="1168306"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a:extLst>
                    <a:ext uri="{FF2B5EF4-FFF2-40B4-BE49-F238E27FC236}">
                      <a16:creationId xmlns:a16="http://schemas.microsoft.com/office/drawing/2014/main" id="{527E1FAC-F24E-0208-AF1A-5812B27708AC}"/>
                    </a:ext>
                  </a:extLst>
                </p:cNvPr>
                <p:cNvSpPr/>
                <p:nvPr/>
              </p:nvSpPr>
              <p:spPr>
                <a:xfrm>
                  <a:off x="1754517" y="1684639"/>
                  <a:ext cx="241607" cy="212686"/>
                </a:xfrm>
                <a:custGeom>
                  <a:avLst/>
                  <a:gdLst/>
                  <a:ahLst/>
                  <a:cxnLst/>
                  <a:rect l="l" t="t" r="r" b="b"/>
                  <a:pathLst>
                    <a:path w="12414" h="10928" extrusionOk="0">
                      <a:moveTo>
                        <a:pt x="6180" y="0"/>
                      </a:moveTo>
                      <a:cubicBezTo>
                        <a:pt x="4038" y="0"/>
                        <a:pt x="2018" y="1272"/>
                        <a:pt x="1167" y="3382"/>
                      </a:cubicBezTo>
                      <a:cubicBezTo>
                        <a:pt x="0" y="6145"/>
                        <a:pt x="1323" y="9336"/>
                        <a:pt x="4125" y="10503"/>
                      </a:cubicBezTo>
                      <a:cubicBezTo>
                        <a:pt x="4807" y="10791"/>
                        <a:pt x="5514" y="10928"/>
                        <a:pt x="6211" y="10928"/>
                      </a:cubicBezTo>
                      <a:cubicBezTo>
                        <a:pt x="8339" y="10928"/>
                        <a:pt x="10367" y="9656"/>
                        <a:pt x="11246" y="7546"/>
                      </a:cubicBezTo>
                      <a:cubicBezTo>
                        <a:pt x="12414" y="4783"/>
                        <a:pt x="11090" y="1553"/>
                        <a:pt x="8289" y="425"/>
                      </a:cubicBezTo>
                      <a:cubicBezTo>
                        <a:pt x="7597" y="137"/>
                        <a:pt x="6882" y="0"/>
                        <a:pt x="6180"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0">
                  <a:extLst>
                    <a:ext uri="{FF2B5EF4-FFF2-40B4-BE49-F238E27FC236}">
                      <a16:creationId xmlns:a16="http://schemas.microsoft.com/office/drawing/2014/main" id="{F14879D4-8DAE-F170-B316-5C4AD2AF54E7}"/>
                    </a:ext>
                  </a:extLst>
                </p:cNvPr>
                <p:cNvSpPr/>
                <p:nvPr/>
              </p:nvSpPr>
              <p:spPr>
                <a:xfrm>
                  <a:off x="1834780" y="1730240"/>
                  <a:ext cx="72731" cy="72498"/>
                </a:xfrm>
                <a:custGeom>
                  <a:avLst/>
                  <a:gdLst/>
                  <a:ahLst/>
                  <a:cxnLst/>
                  <a:rect l="l" t="t" r="r" b="b"/>
                  <a:pathLst>
                    <a:path w="3737" h="3725" extrusionOk="0">
                      <a:moveTo>
                        <a:pt x="3170" y="1"/>
                      </a:moveTo>
                      <a:cubicBezTo>
                        <a:pt x="2857" y="1"/>
                        <a:pt x="2550" y="61"/>
                        <a:pt x="2258" y="183"/>
                      </a:cubicBezTo>
                      <a:cubicBezTo>
                        <a:pt x="1285" y="494"/>
                        <a:pt x="507" y="1272"/>
                        <a:pt x="157" y="2245"/>
                      </a:cubicBezTo>
                      <a:cubicBezTo>
                        <a:pt x="1" y="2712"/>
                        <a:pt x="1" y="3218"/>
                        <a:pt x="79" y="3724"/>
                      </a:cubicBezTo>
                      <a:cubicBezTo>
                        <a:pt x="273" y="2790"/>
                        <a:pt x="701" y="1973"/>
                        <a:pt x="1324" y="1311"/>
                      </a:cubicBezTo>
                      <a:cubicBezTo>
                        <a:pt x="1986" y="689"/>
                        <a:pt x="2842" y="222"/>
                        <a:pt x="3737" y="66"/>
                      </a:cubicBezTo>
                      <a:cubicBezTo>
                        <a:pt x="3547" y="22"/>
                        <a:pt x="3357" y="1"/>
                        <a:pt x="317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0">
                  <a:extLst>
                    <a:ext uri="{FF2B5EF4-FFF2-40B4-BE49-F238E27FC236}">
                      <a16:creationId xmlns:a16="http://schemas.microsoft.com/office/drawing/2014/main" id="{6B061F70-C95C-CFAA-E766-FABEEF93E649}"/>
                    </a:ext>
                  </a:extLst>
                </p:cNvPr>
                <p:cNvSpPr/>
                <p:nvPr/>
              </p:nvSpPr>
              <p:spPr>
                <a:xfrm>
                  <a:off x="1038803" y="1684639"/>
                  <a:ext cx="240868" cy="212686"/>
                </a:xfrm>
                <a:custGeom>
                  <a:avLst/>
                  <a:gdLst/>
                  <a:ahLst/>
                  <a:cxnLst/>
                  <a:rect l="l" t="t" r="r" b="b"/>
                  <a:pathLst>
                    <a:path w="12376" h="10928" extrusionOk="0">
                      <a:moveTo>
                        <a:pt x="6195" y="0"/>
                      </a:moveTo>
                      <a:cubicBezTo>
                        <a:pt x="5493" y="0"/>
                        <a:pt x="4778" y="137"/>
                        <a:pt x="4087" y="425"/>
                      </a:cubicBezTo>
                      <a:cubicBezTo>
                        <a:pt x="1324" y="1553"/>
                        <a:pt x="1" y="4783"/>
                        <a:pt x="1129" y="7546"/>
                      </a:cubicBezTo>
                      <a:cubicBezTo>
                        <a:pt x="2009" y="9656"/>
                        <a:pt x="4036" y="10928"/>
                        <a:pt x="6181" y="10928"/>
                      </a:cubicBezTo>
                      <a:cubicBezTo>
                        <a:pt x="6883" y="10928"/>
                        <a:pt x="7598" y="10791"/>
                        <a:pt x="8289" y="10503"/>
                      </a:cubicBezTo>
                      <a:cubicBezTo>
                        <a:pt x="11052" y="9336"/>
                        <a:pt x="12375" y="6145"/>
                        <a:pt x="11247" y="3382"/>
                      </a:cubicBezTo>
                      <a:cubicBezTo>
                        <a:pt x="10367" y="1272"/>
                        <a:pt x="8340" y="0"/>
                        <a:pt x="6195"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a:extLst>
                    <a:ext uri="{FF2B5EF4-FFF2-40B4-BE49-F238E27FC236}">
                      <a16:creationId xmlns:a16="http://schemas.microsoft.com/office/drawing/2014/main" id="{A01DEF1F-84B9-8AAE-5D4D-6D218DF4E39D}"/>
                    </a:ext>
                  </a:extLst>
                </p:cNvPr>
                <p:cNvSpPr/>
                <p:nvPr/>
              </p:nvSpPr>
              <p:spPr>
                <a:xfrm>
                  <a:off x="1127415" y="1730201"/>
                  <a:ext cx="72731" cy="71778"/>
                </a:xfrm>
                <a:custGeom>
                  <a:avLst/>
                  <a:gdLst/>
                  <a:ahLst/>
                  <a:cxnLst/>
                  <a:rect l="l" t="t" r="r" b="b"/>
                  <a:pathLst>
                    <a:path w="3737" h="3688" extrusionOk="0">
                      <a:moveTo>
                        <a:pt x="567" y="0"/>
                      </a:moveTo>
                      <a:cubicBezTo>
                        <a:pt x="375" y="0"/>
                        <a:pt x="185" y="22"/>
                        <a:pt x="1" y="68"/>
                      </a:cubicBezTo>
                      <a:cubicBezTo>
                        <a:pt x="896" y="224"/>
                        <a:pt x="1713" y="652"/>
                        <a:pt x="2374" y="1313"/>
                      </a:cubicBezTo>
                      <a:cubicBezTo>
                        <a:pt x="2997" y="1975"/>
                        <a:pt x="3425" y="2792"/>
                        <a:pt x="3620" y="3687"/>
                      </a:cubicBezTo>
                      <a:cubicBezTo>
                        <a:pt x="3736" y="3220"/>
                        <a:pt x="3697" y="2714"/>
                        <a:pt x="3542" y="2247"/>
                      </a:cubicBezTo>
                      <a:cubicBezTo>
                        <a:pt x="3386" y="1741"/>
                        <a:pt x="3114" y="1313"/>
                        <a:pt x="2725" y="963"/>
                      </a:cubicBezTo>
                      <a:cubicBezTo>
                        <a:pt x="2374" y="574"/>
                        <a:pt x="1946" y="302"/>
                        <a:pt x="1440" y="146"/>
                      </a:cubicBezTo>
                      <a:cubicBezTo>
                        <a:pt x="1158" y="52"/>
                        <a:pt x="861" y="0"/>
                        <a:pt x="567"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a:extLst>
                    <a:ext uri="{FF2B5EF4-FFF2-40B4-BE49-F238E27FC236}">
                      <a16:creationId xmlns:a16="http://schemas.microsoft.com/office/drawing/2014/main" id="{DB006BD8-C183-66D8-A60E-649CBC7E9C63}"/>
                    </a:ext>
                  </a:extLst>
                </p:cNvPr>
                <p:cNvSpPr/>
                <p:nvPr/>
              </p:nvSpPr>
              <p:spPr>
                <a:xfrm>
                  <a:off x="1472018" y="1715798"/>
                  <a:ext cx="90890" cy="41494"/>
                </a:xfrm>
                <a:custGeom>
                  <a:avLst/>
                  <a:gdLst/>
                  <a:ahLst/>
                  <a:cxnLst/>
                  <a:rect l="l" t="t" r="r" b="b"/>
                  <a:pathLst>
                    <a:path w="4670" h="2132" extrusionOk="0">
                      <a:moveTo>
                        <a:pt x="2335" y="1"/>
                      </a:moveTo>
                      <a:cubicBezTo>
                        <a:pt x="1168" y="1"/>
                        <a:pt x="0" y="205"/>
                        <a:pt x="0" y="614"/>
                      </a:cubicBezTo>
                      <a:cubicBezTo>
                        <a:pt x="0" y="1470"/>
                        <a:pt x="1012" y="2131"/>
                        <a:pt x="2335" y="2131"/>
                      </a:cubicBezTo>
                      <a:cubicBezTo>
                        <a:pt x="3619" y="2131"/>
                        <a:pt x="4670" y="1470"/>
                        <a:pt x="4670" y="614"/>
                      </a:cubicBezTo>
                      <a:cubicBezTo>
                        <a:pt x="4670" y="205"/>
                        <a:pt x="3503" y="1"/>
                        <a:pt x="233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0">
                  <a:extLst>
                    <a:ext uri="{FF2B5EF4-FFF2-40B4-BE49-F238E27FC236}">
                      <a16:creationId xmlns:a16="http://schemas.microsoft.com/office/drawing/2014/main" id="{4FC51CD7-1860-9053-9CB1-A55AE80F4456}"/>
                    </a:ext>
                  </a:extLst>
                </p:cNvPr>
                <p:cNvSpPr/>
                <p:nvPr/>
              </p:nvSpPr>
              <p:spPr>
                <a:xfrm>
                  <a:off x="1624235" y="1574754"/>
                  <a:ext cx="33359" cy="74989"/>
                </a:xfrm>
                <a:custGeom>
                  <a:avLst/>
                  <a:gdLst/>
                  <a:ahLst/>
                  <a:cxnLst/>
                  <a:rect l="l" t="t" r="r" b="b"/>
                  <a:pathLst>
                    <a:path w="1714" h="3853" extrusionOk="0">
                      <a:moveTo>
                        <a:pt x="857" y="0"/>
                      </a:moveTo>
                      <a:cubicBezTo>
                        <a:pt x="390" y="0"/>
                        <a:pt x="1" y="350"/>
                        <a:pt x="1" y="856"/>
                      </a:cubicBezTo>
                      <a:lnTo>
                        <a:pt x="1" y="3035"/>
                      </a:lnTo>
                      <a:cubicBezTo>
                        <a:pt x="1"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a:extLst>
                    <a:ext uri="{FF2B5EF4-FFF2-40B4-BE49-F238E27FC236}">
                      <a16:creationId xmlns:a16="http://schemas.microsoft.com/office/drawing/2014/main" id="{7EC8B625-1E35-3CDE-8AFD-F7BF46D989E4}"/>
                    </a:ext>
                  </a:extLst>
                </p:cNvPr>
                <p:cNvSpPr/>
                <p:nvPr/>
              </p:nvSpPr>
              <p:spPr>
                <a:xfrm>
                  <a:off x="1364469" y="1574754"/>
                  <a:ext cx="33339" cy="74989"/>
                </a:xfrm>
                <a:custGeom>
                  <a:avLst/>
                  <a:gdLst/>
                  <a:ahLst/>
                  <a:cxnLst/>
                  <a:rect l="l" t="t" r="r" b="b"/>
                  <a:pathLst>
                    <a:path w="1713" h="3853" extrusionOk="0">
                      <a:moveTo>
                        <a:pt x="857" y="0"/>
                      </a:moveTo>
                      <a:cubicBezTo>
                        <a:pt x="390" y="0"/>
                        <a:pt x="1" y="350"/>
                        <a:pt x="1" y="856"/>
                      </a:cubicBezTo>
                      <a:lnTo>
                        <a:pt x="1" y="3035"/>
                      </a:lnTo>
                      <a:cubicBezTo>
                        <a:pt x="39"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0">
                  <a:extLst>
                    <a:ext uri="{FF2B5EF4-FFF2-40B4-BE49-F238E27FC236}">
                      <a16:creationId xmlns:a16="http://schemas.microsoft.com/office/drawing/2014/main" id="{9284D7D3-8EE9-CDE4-F097-EB4B04D51BE0}"/>
                    </a:ext>
                  </a:extLst>
                </p:cNvPr>
                <p:cNvSpPr/>
                <p:nvPr/>
              </p:nvSpPr>
              <p:spPr>
                <a:xfrm>
                  <a:off x="1428851" y="1798164"/>
                  <a:ext cx="177245" cy="149238"/>
                </a:xfrm>
                <a:custGeom>
                  <a:avLst/>
                  <a:gdLst/>
                  <a:ahLst/>
                  <a:cxnLst/>
                  <a:rect l="l" t="t" r="r" b="b"/>
                  <a:pathLst>
                    <a:path w="9107" h="7668" extrusionOk="0">
                      <a:moveTo>
                        <a:pt x="2179" y="1"/>
                      </a:moveTo>
                      <a:cubicBezTo>
                        <a:pt x="817" y="1"/>
                        <a:pt x="0" y="1946"/>
                        <a:pt x="0" y="3191"/>
                      </a:cubicBezTo>
                      <a:cubicBezTo>
                        <a:pt x="0" y="5658"/>
                        <a:pt x="1986" y="7667"/>
                        <a:pt x="4406" y="7667"/>
                      </a:cubicBezTo>
                      <a:cubicBezTo>
                        <a:pt x="4429" y="7667"/>
                        <a:pt x="4452" y="7667"/>
                        <a:pt x="4475" y="7667"/>
                      </a:cubicBezTo>
                      <a:lnTo>
                        <a:pt x="4592" y="7667"/>
                      </a:lnTo>
                      <a:cubicBezTo>
                        <a:pt x="4616" y="7667"/>
                        <a:pt x="4639" y="7667"/>
                        <a:pt x="4663" y="7667"/>
                      </a:cubicBezTo>
                      <a:cubicBezTo>
                        <a:pt x="7121" y="7667"/>
                        <a:pt x="9106" y="5658"/>
                        <a:pt x="9106" y="3191"/>
                      </a:cubicBezTo>
                      <a:cubicBezTo>
                        <a:pt x="9106" y="1946"/>
                        <a:pt x="8289" y="1"/>
                        <a:pt x="6927" y="1"/>
                      </a:cubicBezTo>
                      <a:cubicBezTo>
                        <a:pt x="6032" y="78"/>
                        <a:pt x="5215" y="468"/>
                        <a:pt x="4592" y="1129"/>
                      </a:cubicBezTo>
                      <a:lnTo>
                        <a:pt x="4475" y="1129"/>
                      </a:lnTo>
                      <a:cubicBezTo>
                        <a:pt x="3892" y="468"/>
                        <a:pt x="3035" y="78"/>
                        <a:pt x="2179"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a:extLst>
                    <a:ext uri="{FF2B5EF4-FFF2-40B4-BE49-F238E27FC236}">
                      <a16:creationId xmlns:a16="http://schemas.microsoft.com/office/drawing/2014/main" id="{4A635BC6-E84E-FC76-BA73-F2B9E742970B}"/>
                    </a:ext>
                  </a:extLst>
                </p:cNvPr>
                <p:cNvSpPr/>
                <p:nvPr/>
              </p:nvSpPr>
              <p:spPr>
                <a:xfrm>
                  <a:off x="1455358" y="1873153"/>
                  <a:ext cx="123470" cy="19"/>
                </a:xfrm>
                <a:custGeom>
                  <a:avLst/>
                  <a:gdLst/>
                  <a:ahLst/>
                  <a:cxnLst/>
                  <a:rect l="l" t="t" r="r" b="b"/>
                  <a:pathLst>
                    <a:path w="6344" h="1" fill="none" extrusionOk="0">
                      <a:moveTo>
                        <a:pt x="0" y="0"/>
                      </a:moveTo>
                      <a:lnTo>
                        <a:pt x="6343" y="0"/>
                      </a:lnTo>
                    </a:path>
                  </a:pathLst>
                </a:custGeom>
                <a:noFill/>
                <a:ln w="12650"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0">
                  <a:extLst>
                    <a:ext uri="{FF2B5EF4-FFF2-40B4-BE49-F238E27FC236}">
                      <a16:creationId xmlns:a16="http://schemas.microsoft.com/office/drawing/2014/main" id="{892D2B2B-ABCA-2B5A-4C2F-14C40EAC3050}"/>
                    </a:ext>
                  </a:extLst>
                </p:cNvPr>
                <p:cNvSpPr/>
                <p:nvPr/>
              </p:nvSpPr>
              <p:spPr>
                <a:xfrm>
                  <a:off x="1837816" y="1854216"/>
                  <a:ext cx="89138" cy="75670"/>
                </a:xfrm>
                <a:custGeom>
                  <a:avLst/>
                  <a:gdLst/>
                  <a:ahLst/>
                  <a:cxnLst/>
                  <a:rect l="l" t="t" r="r" b="b"/>
                  <a:pathLst>
                    <a:path w="4580" h="3888" extrusionOk="0">
                      <a:moveTo>
                        <a:pt x="2608" y="0"/>
                      </a:moveTo>
                      <a:cubicBezTo>
                        <a:pt x="857" y="0"/>
                        <a:pt x="1" y="2102"/>
                        <a:pt x="1246" y="3308"/>
                      </a:cubicBezTo>
                      <a:cubicBezTo>
                        <a:pt x="1647" y="3709"/>
                        <a:pt x="2137" y="3888"/>
                        <a:pt x="2615" y="3888"/>
                      </a:cubicBezTo>
                      <a:cubicBezTo>
                        <a:pt x="3622" y="3888"/>
                        <a:pt x="4580" y="3094"/>
                        <a:pt x="4553" y="1907"/>
                      </a:cubicBezTo>
                      <a:cubicBezTo>
                        <a:pt x="4553" y="856"/>
                        <a:pt x="3658" y="0"/>
                        <a:pt x="2608"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a:extLst>
                    <a:ext uri="{FF2B5EF4-FFF2-40B4-BE49-F238E27FC236}">
                      <a16:creationId xmlns:a16="http://schemas.microsoft.com/office/drawing/2014/main" id="{D8B818E1-21AE-FEDC-DC58-9EB4F2E19FB1}"/>
                    </a:ext>
                  </a:extLst>
                </p:cNvPr>
                <p:cNvSpPr/>
                <p:nvPr/>
              </p:nvSpPr>
              <p:spPr>
                <a:xfrm>
                  <a:off x="1107719" y="1854216"/>
                  <a:ext cx="75008" cy="74230"/>
                </a:xfrm>
                <a:custGeom>
                  <a:avLst/>
                  <a:gdLst/>
                  <a:ahLst/>
                  <a:cxnLst/>
                  <a:rect l="l" t="t" r="r" b="b"/>
                  <a:pathLst>
                    <a:path w="3854" h="3814" extrusionOk="0">
                      <a:moveTo>
                        <a:pt x="1947" y="0"/>
                      </a:moveTo>
                      <a:cubicBezTo>
                        <a:pt x="857" y="0"/>
                        <a:pt x="1" y="856"/>
                        <a:pt x="1" y="1907"/>
                      </a:cubicBezTo>
                      <a:cubicBezTo>
                        <a:pt x="1" y="2958"/>
                        <a:pt x="857" y="3814"/>
                        <a:pt x="1947" y="3814"/>
                      </a:cubicBezTo>
                      <a:cubicBezTo>
                        <a:pt x="2997" y="3814"/>
                        <a:pt x="3853" y="2958"/>
                        <a:pt x="3853" y="1907"/>
                      </a:cubicBezTo>
                      <a:cubicBezTo>
                        <a:pt x="3853" y="856"/>
                        <a:pt x="2997" y="0"/>
                        <a:pt x="1947"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a:extLst>
                    <a:ext uri="{FF2B5EF4-FFF2-40B4-BE49-F238E27FC236}">
                      <a16:creationId xmlns:a16="http://schemas.microsoft.com/office/drawing/2014/main" id="{99FE28FF-9C36-E569-C079-BCD785ED6804}"/>
                    </a:ext>
                  </a:extLst>
                </p:cNvPr>
                <p:cNvSpPr/>
                <p:nvPr/>
              </p:nvSpPr>
              <p:spPr>
                <a:xfrm>
                  <a:off x="888085" y="863497"/>
                  <a:ext cx="1412491" cy="725815"/>
                </a:xfrm>
                <a:custGeom>
                  <a:avLst/>
                  <a:gdLst/>
                  <a:ahLst/>
                  <a:cxnLst/>
                  <a:rect l="l" t="t" r="r" b="b"/>
                  <a:pathLst>
                    <a:path w="72575" h="37293" extrusionOk="0">
                      <a:moveTo>
                        <a:pt x="39860" y="0"/>
                      </a:moveTo>
                      <a:cubicBezTo>
                        <a:pt x="33103" y="0"/>
                        <a:pt x="27298" y="2458"/>
                        <a:pt x="24400" y="7010"/>
                      </a:cubicBezTo>
                      <a:cubicBezTo>
                        <a:pt x="21326" y="7010"/>
                        <a:pt x="18251" y="7593"/>
                        <a:pt x="15333" y="8722"/>
                      </a:cubicBezTo>
                      <a:cubicBezTo>
                        <a:pt x="5721" y="12380"/>
                        <a:pt x="1" y="20785"/>
                        <a:pt x="2569" y="27478"/>
                      </a:cubicBezTo>
                      <a:cubicBezTo>
                        <a:pt x="4299" y="32056"/>
                        <a:pt x="9470" y="34632"/>
                        <a:pt x="15641" y="34632"/>
                      </a:cubicBezTo>
                      <a:cubicBezTo>
                        <a:pt x="18492" y="34632"/>
                        <a:pt x="21557" y="34082"/>
                        <a:pt x="24594" y="32926"/>
                      </a:cubicBezTo>
                      <a:cubicBezTo>
                        <a:pt x="26929" y="32031"/>
                        <a:pt x="29108" y="30825"/>
                        <a:pt x="31093" y="29307"/>
                      </a:cubicBezTo>
                      <a:cubicBezTo>
                        <a:pt x="33506" y="31370"/>
                        <a:pt x="36229" y="33043"/>
                        <a:pt x="39148" y="34327"/>
                      </a:cubicBezTo>
                      <a:cubicBezTo>
                        <a:pt x="43637" y="36333"/>
                        <a:pt x="48227" y="37292"/>
                        <a:pt x="52442" y="37292"/>
                      </a:cubicBezTo>
                      <a:cubicBezTo>
                        <a:pt x="59920" y="37292"/>
                        <a:pt x="66220" y="34273"/>
                        <a:pt x="68683" y="28723"/>
                      </a:cubicBezTo>
                      <a:cubicBezTo>
                        <a:pt x="72575" y="20085"/>
                        <a:pt x="65609" y="8527"/>
                        <a:pt x="53157" y="2963"/>
                      </a:cubicBezTo>
                      <a:cubicBezTo>
                        <a:pt x="48670" y="958"/>
                        <a:pt x="44079" y="0"/>
                        <a:pt x="39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40">
                <a:extLst>
                  <a:ext uri="{FF2B5EF4-FFF2-40B4-BE49-F238E27FC236}">
                    <a16:creationId xmlns:a16="http://schemas.microsoft.com/office/drawing/2014/main" id="{D3B44E51-5D67-7F6F-3AD0-D9CBB7D04E22}"/>
                  </a:ext>
                </a:extLst>
              </p:cNvPr>
              <p:cNvSpPr/>
              <p:nvPr/>
            </p:nvSpPr>
            <p:spPr>
              <a:xfrm>
                <a:off x="2329750" y="2275100"/>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¡Hola!</a:t>
                </a:r>
                <a:endParaRPr sz="1600"/>
              </a:p>
            </p:txBody>
          </p:sp>
        </p:grpSp>
        <p:grpSp>
          <p:nvGrpSpPr>
            <p:cNvPr id="767" name="Google Shape;767;p40">
              <a:extLst>
                <a:ext uri="{FF2B5EF4-FFF2-40B4-BE49-F238E27FC236}">
                  <a16:creationId xmlns:a16="http://schemas.microsoft.com/office/drawing/2014/main" id="{61322C0F-0F82-B1CD-186B-4C1325E14094}"/>
                </a:ext>
              </a:extLst>
            </p:cNvPr>
            <p:cNvGrpSpPr/>
            <p:nvPr/>
          </p:nvGrpSpPr>
          <p:grpSpPr>
            <a:xfrm>
              <a:off x="3117417" y="2936896"/>
              <a:ext cx="439196" cy="1222037"/>
              <a:chOff x="3117417" y="2632096"/>
              <a:chExt cx="439196" cy="1222037"/>
            </a:xfrm>
          </p:grpSpPr>
          <p:grpSp>
            <p:nvGrpSpPr>
              <p:cNvPr id="768" name="Google Shape;768;p40">
                <a:extLst>
                  <a:ext uri="{FF2B5EF4-FFF2-40B4-BE49-F238E27FC236}">
                    <a16:creationId xmlns:a16="http://schemas.microsoft.com/office/drawing/2014/main" id="{2C553EE5-8DFF-0A9D-D40F-71BECE8F752D}"/>
                  </a:ext>
                </a:extLst>
              </p:cNvPr>
              <p:cNvGrpSpPr/>
              <p:nvPr/>
            </p:nvGrpSpPr>
            <p:grpSpPr>
              <a:xfrm>
                <a:off x="3135713" y="3132444"/>
                <a:ext cx="402603" cy="721689"/>
                <a:chOff x="4159867" y="674068"/>
                <a:chExt cx="1014113" cy="1817856"/>
              </a:xfrm>
            </p:grpSpPr>
            <p:sp>
              <p:nvSpPr>
                <p:cNvPr id="769" name="Google Shape;769;p40">
                  <a:extLst>
                    <a:ext uri="{FF2B5EF4-FFF2-40B4-BE49-F238E27FC236}">
                      <a16:creationId xmlns:a16="http://schemas.microsoft.com/office/drawing/2014/main" id="{7E01A655-98E8-EFD8-1A19-83B9A43D0C54}"/>
                    </a:ext>
                  </a:extLst>
                </p:cNvPr>
                <p:cNvSpPr/>
                <p:nvPr/>
              </p:nvSpPr>
              <p:spPr>
                <a:xfrm>
                  <a:off x="4159867" y="1173340"/>
                  <a:ext cx="1014113" cy="1130752"/>
                </a:xfrm>
                <a:custGeom>
                  <a:avLst/>
                  <a:gdLst/>
                  <a:ahLst/>
                  <a:cxnLst/>
                  <a:rect l="l" t="t" r="r" b="b"/>
                  <a:pathLst>
                    <a:path w="52106" h="58099" extrusionOk="0">
                      <a:moveTo>
                        <a:pt x="10274" y="1"/>
                      </a:moveTo>
                      <a:lnTo>
                        <a:pt x="7278" y="5760"/>
                      </a:lnTo>
                      <a:lnTo>
                        <a:pt x="7044" y="5760"/>
                      </a:lnTo>
                      <a:cubicBezTo>
                        <a:pt x="5293" y="5760"/>
                        <a:pt x="4009" y="7433"/>
                        <a:pt x="4554" y="9107"/>
                      </a:cubicBezTo>
                      <a:cubicBezTo>
                        <a:pt x="2919" y="9612"/>
                        <a:pt x="2219" y="11480"/>
                        <a:pt x="3075" y="12920"/>
                      </a:cubicBezTo>
                      <a:cubicBezTo>
                        <a:pt x="1635" y="13854"/>
                        <a:pt x="1479" y="15916"/>
                        <a:pt x="2802" y="17045"/>
                      </a:cubicBezTo>
                      <a:cubicBezTo>
                        <a:pt x="2297" y="17551"/>
                        <a:pt x="2024" y="18212"/>
                        <a:pt x="2024" y="18913"/>
                      </a:cubicBezTo>
                      <a:cubicBezTo>
                        <a:pt x="2024" y="19613"/>
                        <a:pt x="2297" y="20314"/>
                        <a:pt x="2802" y="20781"/>
                      </a:cubicBezTo>
                      <a:cubicBezTo>
                        <a:pt x="2686" y="21092"/>
                        <a:pt x="2608" y="21442"/>
                        <a:pt x="2608" y="21754"/>
                      </a:cubicBezTo>
                      <a:cubicBezTo>
                        <a:pt x="2608" y="22726"/>
                        <a:pt x="3153" y="23582"/>
                        <a:pt x="4009" y="24049"/>
                      </a:cubicBezTo>
                      <a:cubicBezTo>
                        <a:pt x="3581" y="24516"/>
                        <a:pt x="3386" y="25100"/>
                        <a:pt x="3347" y="25723"/>
                      </a:cubicBezTo>
                      <a:cubicBezTo>
                        <a:pt x="3347" y="27163"/>
                        <a:pt x="4554" y="28330"/>
                        <a:pt x="5993" y="28330"/>
                      </a:cubicBezTo>
                      <a:lnTo>
                        <a:pt x="6110" y="28330"/>
                      </a:lnTo>
                      <a:lnTo>
                        <a:pt x="3853" y="32727"/>
                      </a:lnTo>
                      <a:cubicBezTo>
                        <a:pt x="3853" y="32766"/>
                        <a:pt x="3814" y="32844"/>
                        <a:pt x="3775" y="32922"/>
                      </a:cubicBezTo>
                      <a:cubicBezTo>
                        <a:pt x="1752" y="32961"/>
                        <a:pt x="545" y="35179"/>
                        <a:pt x="1596" y="36891"/>
                      </a:cubicBezTo>
                      <a:cubicBezTo>
                        <a:pt x="78" y="37864"/>
                        <a:pt x="1" y="40082"/>
                        <a:pt x="1440" y="41133"/>
                      </a:cubicBezTo>
                      <a:cubicBezTo>
                        <a:pt x="156" y="42495"/>
                        <a:pt x="623" y="44713"/>
                        <a:pt x="2335" y="45413"/>
                      </a:cubicBezTo>
                      <a:cubicBezTo>
                        <a:pt x="1635" y="46970"/>
                        <a:pt x="2608" y="48799"/>
                        <a:pt x="4320" y="49071"/>
                      </a:cubicBezTo>
                      <a:cubicBezTo>
                        <a:pt x="3853" y="50705"/>
                        <a:pt x="5021" y="52340"/>
                        <a:pt x="6733" y="52417"/>
                      </a:cubicBezTo>
                      <a:lnTo>
                        <a:pt x="7083" y="52417"/>
                      </a:lnTo>
                      <a:cubicBezTo>
                        <a:pt x="7044" y="52534"/>
                        <a:pt x="7044" y="52690"/>
                        <a:pt x="7044" y="52807"/>
                      </a:cubicBezTo>
                      <a:cubicBezTo>
                        <a:pt x="6965" y="54446"/>
                        <a:pt x="8287" y="55546"/>
                        <a:pt x="9667" y="55546"/>
                      </a:cubicBezTo>
                      <a:cubicBezTo>
                        <a:pt x="10318" y="55546"/>
                        <a:pt x="10983" y="55301"/>
                        <a:pt x="11519" y="54752"/>
                      </a:cubicBezTo>
                      <a:cubicBezTo>
                        <a:pt x="15216" y="56815"/>
                        <a:pt x="19963" y="58099"/>
                        <a:pt x="25684" y="58099"/>
                      </a:cubicBezTo>
                      <a:cubicBezTo>
                        <a:pt x="32377" y="58099"/>
                        <a:pt x="37747" y="56348"/>
                        <a:pt x="41638" y="53624"/>
                      </a:cubicBezTo>
                      <a:cubicBezTo>
                        <a:pt x="42177" y="54318"/>
                        <a:pt x="42927" y="54631"/>
                        <a:pt x="43669" y="54631"/>
                      </a:cubicBezTo>
                      <a:cubicBezTo>
                        <a:pt x="44964" y="54631"/>
                        <a:pt x="46234" y="53679"/>
                        <a:pt x="46308" y="52145"/>
                      </a:cubicBezTo>
                      <a:cubicBezTo>
                        <a:pt x="46308" y="51951"/>
                        <a:pt x="46308" y="51717"/>
                        <a:pt x="46269" y="51522"/>
                      </a:cubicBezTo>
                      <a:cubicBezTo>
                        <a:pt x="47553" y="51406"/>
                        <a:pt x="48565" y="50316"/>
                        <a:pt x="48604" y="49032"/>
                      </a:cubicBezTo>
                      <a:cubicBezTo>
                        <a:pt x="48643" y="48876"/>
                        <a:pt x="48643" y="48721"/>
                        <a:pt x="48604" y="48565"/>
                      </a:cubicBezTo>
                      <a:cubicBezTo>
                        <a:pt x="49499" y="48176"/>
                        <a:pt x="50082" y="47281"/>
                        <a:pt x="50121" y="46308"/>
                      </a:cubicBezTo>
                      <a:cubicBezTo>
                        <a:pt x="50160" y="45841"/>
                        <a:pt x="50044" y="45413"/>
                        <a:pt x="49849" y="44985"/>
                      </a:cubicBezTo>
                      <a:cubicBezTo>
                        <a:pt x="51094" y="44168"/>
                        <a:pt x="51444" y="42456"/>
                        <a:pt x="50549" y="41249"/>
                      </a:cubicBezTo>
                      <a:cubicBezTo>
                        <a:pt x="51444" y="40276"/>
                        <a:pt x="51483" y="38798"/>
                        <a:pt x="50627" y="37786"/>
                      </a:cubicBezTo>
                      <a:cubicBezTo>
                        <a:pt x="50861" y="37397"/>
                        <a:pt x="51016" y="36930"/>
                        <a:pt x="51055" y="36463"/>
                      </a:cubicBezTo>
                      <a:cubicBezTo>
                        <a:pt x="51094" y="35023"/>
                        <a:pt x="50005" y="33817"/>
                        <a:pt x="48565" y="33739"/>
                      </a:cubicBezTo>
                      <a:cubicBezTo>
                        <a:pt x="48370" y="33739"/>
                        <a:pt x="48176" y="33739"/>
                        <a:pt x="47981" y="33778"/>
                      </a:cubicBezTo>
                      <a:cubicBezTo>
                        <a:pt x="47864" y="33428"/>
                        <a:pt x="47709" y="33077"/>
                        <a:pt x="47514" y="32727"/>
                      </a:cubicBezTo>
                      <a:lnTo>
                        <a:pt x="46035" y="29886"/>
                      </a:lnTo>
                      <a:lnTo>
                        <a:pt x="46035" y="29886"/>
                      </a:lnTo>
                      <a:cubicBezTo>
                        <a:pt x="46094" y="29906"/>
                        <a:pt x="46142" y="29916"/>
                        <a:pt x="46186" y="29916"/>
                      </a:cubicBezTo>
                      <a:cubicBezTo>
                        <a:pt x="46230" y="29916"/>
                        <a:pt x="46269" y="29906"/>
                        <a:pt x="46308" y="29886"/>
                      </a:cubicBezTo>
                      <a:cubicBezTo>
                        <a:pt x="46355" y="29889"/>
                        <a:pt x="46402" y="29890"/>
                        <a:pt x="46448" y="29890"/>
                      </a:cubicBezTo>
                      <a:cubicBezTo>
                        <a:pt x="47828" y="29890"/>
                        <a:pt x="48994" y="28789"/>
                        <a:pt x="49032" y="27396"/>
                      </a:cubicBezTo>
                      <a:cubicBezTo>
                        <a:pt x="49071" y="27046"/>
                        <a:pt x="48993" y="26696"/>
                        <a:pt x="48876" y="26384"/>
                      </a:cubicBezTo>
                      <a:cubicBezTo>
                        <a:pt x="49966" y="26073"/>
                        <a:pt x="50705" y="25100"/>
                        <a:pt x="50744" y="24011"/>
                      </a:cubicBezTo>
                      <a:cubicBezTo>
                        <a:pt x="50783" y="23660"/>
                        <a:pt x="50744" y="23349"/>
                        <a:pt x="50627" y="23038"/>
                      </a:cubicBezTo>
                      <a:cubicBezTo>
                        <a:pt x="51250" y="22571"/>
                        <a:pt x="51639" y="21831"/>
                        <a:pt x="51639" y="21014"/>
                      </a:cubicBezTo>
                      <a:cubicBezTo>
                        <a:pt x="51678" y="20275"/>
                        <a:pt x="51367" y="19535"/>
                        <a:pt x="50822" y="18991"/>
                      </a:cubicBezTo>
                      <a:cubicBezTo>
                        <a:pt x="52067" y="17979"/>
                        <a:pt x="52106" y="16072"/>
                        <a:pt x="50900" y="15021"/>
                      </a:cubicBezTo>
                      <a:cubicBezTo>
                        <a:pt x="52106" y="13543"/>
                        <a:pt x="51367" y="11286"/>
                        <a:pt x="49499" y="10819"/>
                      </a:cubicBezTo>
                      <a:cubicBezTo>
                        <a:pt x="49654" y="10507"/>
                        <a:pt x="49732" y="10157"/>
                        <a:pt x="49771" y="9768"/>
                      </a:cubicBezTo>
                      <a:cubicBezTo>
                        <a:pt x="49840" y="8243"/>
                        <a:pt x="48582" y="7027"/>
                        <a:pt x="47124" y="7027"/>
                      </a:cubicBezTo>
                      <a:cubicBezTo>
                        <a:pt x="46945" y="7027"/>
                        <a:pt x="46763" y="7045"/>
                        <a:pt x="46580" y="7083"/>
                      </a:cubicBezTo>
                      <a:lnTo>
                        <a:pt x="42922" y="1"/>
                      </a:ln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a:extLst>
                    <a:ext uri="{FF2B5EF4-FFF2-40B4-BE49-F238E27FC236}">
                      <a16:creationId xmlns:a16="http://schemas.microsoft.com/office/drawing/2014/main" id="{F025AA93-39B7-1EE6-BDBA-CB1E21391441}"/>
                    </a:ext>
                  </a:extLst>
                </p:cNvPr>
                <p:cNvSpPr/>
                <p:nvPr/>
              </p:nvSpPr>
              <p:spPr>
                <a:xfrm>
                  <a:off x="4281800" y="1881483"/>
                  <a:ext cx="772525" cy="610441"/>
                </a:xfrm>
                <a:custGeom>
                  <a:avLst/>
                  <a:gdLst/>
                  <a:ahLst/>
                  <a:cxnLst/>
                  <a:rect l="l" t="t" r="r" b="b"/>
                  <a:pathLst>
                    <a:path w="39693" h="31365" extrusionOk="0">
                      <a:moveTo>
                        <a:pt x="19808" y="0"/>
                      </a:moveTo>
                      <a:cubicBezTo>
                        <a:pt x="13309" y="0"/>
                        <a:pt x="7978" y="5176"/>
                        <a:pt x="7783" y="11674"/>
                      </a:cubicBezTo>
                      <a:cubicBezTo>
                        <a:pt x="6772" y="12063"/>
                        <a:pt x="5799" y="12530"/>
                        <a:pt x="4904" y="13153"/>
                      </a:cubicBezTo>
                      <a:cubicBezTo>
                        <a:pt x="3970" y="13776"/>
                        <a:pt x="3192" y="14593"/>
                        <a:pt x="2530" y="15527"/>
                      </a:cubicBezTo>
                      <a:cubicBezTo>
                        <a:pt x="1908" y="16461"/>
                        <a:pt x="1402" y="17472"/>
                        <a:pt x="1090" y="18562"/>
                      </a:cubicBezTo>
                      <a:cubicBezTo>
                        <a:pt x="701" y="19768"/>
                        <a:pt x="468" y="20975"/>
                        <a:pt x="312" y="22220"/>
                      </a:cubicBezTo>
                      <a:cubicBezTo>
                        <a:pt x="156" y="23543"/>
                        <a:pt x="79" y="24983"/>
                        <a:pt x="40" y="26500"/>
                      </a:cubicBezTo>
                      <a:cubicBezTo>
                        <a:pt x="1" y="28018"/>
                        <a:pt x="1" y="29652"/>
                        <a:pt x="1" y="31364"/>
                      </a:cubicBezTo>
                      <a:lnTo>
                        <a:pt x="39693" y="31364"/>
                      </a:lnTo>
                      <a:cubicBezTo>
                        <a:pt x="39693" y="29691"/>
                        <a:pt x="39693" y="28057"/>
                        <a:pt x="39654" y="26539"/>
                      </a:cubicBezTo>
                      <a:cubicBezTo>
                        <a:pt x="39576" y="24983"/>
                        <a:pt x="39498" y="23543"/>
                        <a:pt x="39342" y="22220"/>
                      </a:cubicBezTo>
                      <a:cubicBezTo>
                        <a:pt x="39226" y="21013"/>
                        <a:pt x="38953" y="19768"/>
                        <a:pt x="38603" y="18562"/>
                      </a:cubicBezTo>
                      <a:cubicBezTo>
                        <a:pt x="38253" y="17511"/>
                        <a:pt x="37786" y="16461"/>
                        <a:pt x="37124" y="15566"/>
                      </a:cubicBezTo>
                      <a:cubicBezTo>
                        <a:pt x="36502" y="14632"/>
                        <a:pt x="35685" y="13814"/>
                        <a:pt x="34751" y="13153"/>
                      </a:cubicBezTo>
                      <a:cubicBezTo>
                        <a:pt x="33856" y="12569"/>
                        <a:pt x="32922" y="12063"/>
                        <a:pt x="31910" y="11713"/>
                      </a:cubicBezTo>
                      <a:cubicBezTo>
                        <a:pt x="31676" y="5176"/>
                        <a:pt x="26345" y="0"/>
                        <a:pt x="198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a:extLst>
                    <a:ext uri="{FF2B5EF4-FFF2-40B4-BE49-F238E27FC236}">
                      <a16:creationId xmlns:a16="http://schemas.microsoft.com/office/drawing/2014/main" id="{CFFE02BB-ADB9-02CB-E5A8-3E9AA6939BFE}"/>
                    </a:ext>
                  </a:extLst>
                </p:cNvPr>
                <p:cNvSpPr/>
                <p:nvPr/>
              </p:nvSpPr>
              <p:spPr>
                <a:xfrm>
                  <a:off x="4500675" y="1891311"/>
                  <a:ext cx="334015" cy="221931"/>
                </a:xfrm>
                <a:custGeom>
                  <a:avLst/>
                  <a:gdLst/>
                  <a:ahLst/>
                  <a:cxnLst/>
                  <a:rect l="l" t="t" r="r" b="b"/>
                  <a:pathLst>
                    <a:path w="17162" h="11403" extrusionOk="0">
                      <a:moveTo>
                        <a:pt x="40" y="1"/>
                      </a:moveTo>
                      <a:lnTo>
                        <a:pt x="40" y="2997"/>
                      </a:lnTo>
                      <a:cubicBezTo>
                        <a:pt x="1" y="7317"/>
                        <a:pt x="3308" y="10936"/>
                        <a:pt x="7589" y="11325"/>
                      </a:cubicBezTo>
                      <a:cubicBezTo>
                        <a:pt x="8017" y="11364"/>
                        <a:pt x="8445" y="11403"/>
                        <a:pt x="8873" y="11403"/>
                      </a:cubicBezTo>
                      <a:lnTo>
                        <a:pt x="8951" y="11403"/>
                      </a:lnTo>
                      <a:cubicBezTo>
                        <a:pt x="13504" y="11325"/>
                        <a:pt x="17162" y="7589"/>
                        <a:pt x="17162" y="3075"/>
                      </a:cubicBezTo>
                      <a:lnTo>
                        <a:pt x="17162" y="1"/>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a:extLst>
                    <a:ext uri="{FF2B5EF4-FFF2-40B4-BE49-F238E27FC236}">
                      <a16:creationId xmlns:a16="http://schemas.microsoft.com/office/drawing/2014/main" id="{D2A91EC5-F4C5-CAC3-DD22-571F6FA74298}"/>
                    </a:ext>
                  </a:extLst>
                </p:cNvPr>
                <p:cNvSpPr/>
                <p:nvPr/>
              </p:nvSpPr>
              <p:spPr>
                <a:xfrm>
                  <a:off x="4501434" y="1891311"/>
                  <a:ext cx="333256" cy="183492"/>
                </a:xfrm>
                <a:custGeom>
                  <a:avLst/>
                  <a:gdLst/>
                  <a:ahLst/>
                  <a:cxnLst/>
                  <a:rect l="l" t="t" r="r" b="b"/>
                  <a:pathLst>
                    <a:path w="17123" h="9428" extrusionOk="0">
                      <a:moveTo>
                        <a:pt x="1" y="1"/>
                      </a:moveTo>
                      <a:lnTo>
                        <a:pt x="1" y="2997"/>
                      </a:lnTo>
                      <a:cubicBezTo>
                        <a:pt x="1" y="4593"/>
                        <a:pt x="429" y="6149"/>
                        <a:pt x="1285" y="7472"/>
                      </a:cubicBezTo>
                      <a:cubicBezTo>
                        <a:pt x="3542" y="8776"/>
                        <a:pt x="6061" y="9428"/>
                        <a:pt x="8581" y="9428"/>
                      </a:cubicBezTo>
                      <a:cubicBezTo>
                        <a:pt x="11101" y="9428"/>
                        <a:pt x="13620" y="8776"/>
                        <a:pt x="15877" y="7472"/>
                      </a:cubicBezTo>
                      <a:cubicBezTo>
                        <a:pt x="16695" y="6149"/>
                        <a:pt x="17123" y="4593"/>
                        <a:pt x="17123" y="3075"/>
                      </a:cubicBezTo>
                      <a:lnTo>
                        <a:pt x="1712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a:extLst>
                    <a:ext uri="{FF2B5EF4-FFF2-40B4-BE49-F238E27FC236}">
                      <a16:creationId xmlns:a16="http://schemas.microsoft.com/office/drawing/2014/main" id="{FA6B2200-412C-96A6-93EB-8ADB82AFFF9D}"/>
                    </a:ext>
                  </a:extLst>
                </p:cNvPr>
                <p:cNvSpPr/>
                <p:nvPr/>
              </p:nvSpPr>
              <p:spPr>
                <a:xfrm>
                  <a:off x="4318915" y="1171822"/>
                  <a:ext cx="697536" cy="877039"/>
                </a:xfrm>
                <a:custGeom>
                  <a:avLst/>
                  <a:gdLst/>
                  <a:ahLst/>
                  <a:cxnLst/>
                  <a:rect l="l" t="t" r="r" b="b"/>
                  <a:pathLst>
                    <a:path w="35840" h="45063" extrusionOk="0">
                      <a:moveTo>
                        <a:pt x="17901" y="1"/>
                      </a:moveTo>
                      <a:cubicBezTo>
                        <a:pt x="8017" y="1"/>
                        <a:pt x="1" y="10080"/>
                        <a:pt x="1" y="22532"/>
                      </a:cubicBezTo>
                      <a:cubicBezTo>
                        <a:pt x="1" y="34984"/>
                        <a:pt x="8017" y="45063"/>
                        <a:pt x="17901" y="45063"/>
                      </a:cubicBezTo>
                      <a:cubicBezTo>
                        <a:pt x="27824" y="45063"/>
                        <a:pt x="35840" y="34984"/>
                        <a:pt x="35840" y="22532"/>
                      </a:cubicBezTo>
                      <a:cubicBezTo>
                        <a:pt x="35840" y="10080"/>
                        <a:pt x="27824" y="1"/>
                        <a:pt x="17901"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a:extLst>
                    <a:ext uri="{FF2B5EF4-FFF2-40B4-BE49-F238E27FC236}">
                      <a16:creationId xmlns:a16="http://schemas.microsoft.com/office/drawing/2014/main" id="{86B90B6D-F289-614B-C515-692FACAFE269}"/>
                    </a:ext>
                  </a:extLst>
                </p:cNvPr>
                <p:cNvSpPr/>
                <p:nvPr/>
              </p:nvSpPr>
              <p:spPr>
                <a:xfrm>
                  <a:off x="4587011" y="1748554"/>
                  <a:ext cx="161344" cy="57200"/>
                </a:xfrm>
                <a:custGeom>
                  <a:avLst/>
                  <a:gdLst/>
                  <a:ahLst/>
                  <a:cxnLst/>
                  <a:rect l="l" t="t" r="r" b="b"/>
                  <a:pathLst>
                    <a:path w="8290" h="2939" extrusionOk="0">
                      <a:moveTo>
                        <a:pt x="4145" y="1"/>
                      </a:moveTo>
                      <a:cubicBezTo>
                        <a:pt x="2073" y="1"/>
                        <a:pt x="1" y="293"/>
                        <a:pt x="1" y="876"/>
                      </a:cubicBezTo>
                      <a:cubicBezTo>
                        <a:pt x="1" y="2005"/>
                        <a:pt x="1869" y="2939"/>
                        <a:pt x="4165" y="2939"/>
                      </a:cubicBezTo>
                      <a:cubicBezTo>
                        <a:pt x="6461" y="2939"/>
                        <a:pt x="8290" y="2005"/>
                        <a:pt x="8290" y="876"/>
                      </a:cubicBezTo>
                      <a:cubicBezTo>
                        <a:pt x="8290" y="293"/>
                        <a:pt x="6217" y="1"/>
                        <a:pt x="414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a:extLst>
                    <a:ext uri="{FF2B5EF4-FFF2-40B4-BE49-F238E27FC236}">
                      <a16:creationId xmlns:a16="http://schemas.microsoft.com/office/drawing/2014/main" id="{081E4D9C-5B3F-9DEB-75B3-10121A92D59B}"/>
                    </a:ext>
                  </a:extLst>
                </p:cNvPr>
                <p:cNvSpPr/>
                <p:nvPr/>
              </p:nvSpPr>
              <p:spPr>
                <a:xfrm>
                  <a:off x="4471151" y="1633063"/>
                  <a:ext cx="90131" cy="25009"/>
                </a:xfrm>
                <a:custGeom>
                  <a:avLst/>
                  <a:gdLst/>
                  <a:ahLst/>
                  <a:cxnLst/>
                  <a:rect l="l" t="t" r="r" b="b"/>
                  <a:pathLst>
                    <a:path w="4631" h="1285" fill="none" extrusionOk="0">
                      <a:moveTo>
                        <a:pt x="0" y="1285"/>
                      </a:moveTo>
                      <a:cubicBezTo>
                        <a:pt x="1245"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a:extLst>
                    <a:ext uri="{FF2B5EF4-FFF2-40B4-BE49-F238E27FC236}">
                      <a16:creationId xmlns:a16="http://schemas.microsoft.com/office/drawing/2014/main" id="{536CC991-5E9B-D72B-26C2-F250961E11F6}"/>
                    </a:ext>
                  </a:extLst>
                </p:cNvPr>
                <p:cNvSpPr/>
                <p:nvPr/>
              </p:nvSpPr>
              <p:spPr>
                <a:xfrm>
                  <a:off x="4774085" y="1633063"/>
                  <a:ext cx="90150" cy="25009"/>
                </a:xfrm>
                <a:custGeom>
                  <a:avLst/>
                  <a:gdLst/>
                  <a:ahLst/>
                  <a:cxnLst/>
                  <a:rect l="l" t="t" r="r" b="b"/>
                  <a:pathLst>
                    <a:path w="4632" h="1285" fill="none" extrusionOk="0">
                      <a:moveTo>
                        <a:pt x="1" y="1285"/>
                      </a:moveTo>
                      <a:cubicBezTo>
                        <a:pt x="1246"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a:extLst>
                    <a:ext uri="{FF2B5EF4-FFF2-40B4-BE49-F238E27FC236}">
                      <a16:creationId xmlns:a16="http://schemas.microsoft.com/office/drawing/2014/main" id="{51BFFABC-D515-B9BB-3C21-3C05AFC8CD0B}"/>
                    </a:ext>
                  </a:extLst>
                </p:cNvPr>
                <p:cNvSpPr/>
                <p:nvPr/>
              </p:nvSpPr>
              <p:spPr>
                <a:xfrm>
                  <a:off x="4569592" y="1845886"/>
                  <a:ext cx="196182" cy="76507"/>
                </a:xfrm>
                <a:custGeom>
                  <a:avLst/>
                  <a:gdLst/>
                  <a:ahLst/>
                  <a:cxnLst/>
                  <a:rect l="l" t="t" r="r" b="b"/>
                  <a:pathLst>
                    <a:path w="10080" h="3931" extrusionOk="0">
                      <a:moveTo>
                        <a:pt x="1" y="0"/>
                      </a:moveTo>
                      <a:cubicBezTo>
                        <a:pt x="1" y="2179"/>
                        <a:pt x="1752" y="3930"/>
                        <a:pt x="3931" y="3930"/>
                      </a:cubicBezTo>
                      <a:lnTo>
                        <a:pt x="6149" y="3930"/>
                      </a:lnTo>
                      <a:cubicBezTo>
                        <a:pt x="8328" y="3930"/>
                        <a:pt x="10080" y="2179"/>
                        <a:pt x="10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a:extLst>
                    <a:ext uri="{FF2B5EF4-FFF2-40B4-BE49-F238E27FC236}">
                      <a16:creationId xmlns:a16="http://schemas.microsoft.com/office/drawing/2014/main" id="{B1B9041A-0BCD-9ED3-63D1-F63C13D0B0AA}"/>
                    </a:ext>
                  </a:extLst>
                </p:cNvPr>
                <p:cNvSpPr/>
                <p:nvPr/>
              </p:nvSpPr>
              <p:spPr>
                <a:xfrm>
                  <a:off x="4581717" y="1845886"/>
                  <a:ext cx="90909" cy="35616"/>
                </a:xfrm>
                <a:custGeom>
                  <a:avLst/>
                  <a:gdLst/>
                  <a:ahLst/>
                  <a:cxnLst/>
                  <a:rect l="l" t="t" r="r" b="b"/>
                  <a:pathLst>
                    <a:path w="4671" h="1830" extrusionOk="0">
                      <a:moveTo>
                        <a:pt x="1" y="0"/>
                      </a:moveTo>
                      <a:cubicBezTo>
                        <a:pt x="1" y="1012"/>
                        <a:pt x="818" y="1829"/>
                        <a:pt x="1829" y="1829"/>
                      </a:cubicBezTo>
                      <a:lnTo>
                        <a:pt x="2880" y="1829"/>
                      </a:lnTo>
                      <a:cubicBezTo>
                        <a:pt x="3853"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a:extLst>
                    <a:ext uri="{FF2B5EF4-FFF2-40B4-BE49-F238E27FC236}">
                      <a16:creationId xmlns:a16="http://schemas.microsoft.com/office/drawing/2014/main" id="{C2ED1432-D077-E920-C73B-CCB74DB219CE}"/>
                    </a:ext>
                  </a:extLst>
                </p:cNvPr>
                <p:cNvSpPr/>
                <p:nvPr/>
              </p:nvSpPr>
              <p:spPr>
                <a:xfrm>
                  <a:off x="4662759" y="1845886"/>
                  <a:ext cx="90890" cy="35616"/>
                </a:xfrm>
                <a:custGeom>
                  <a:avLst/>
                  <a:gdLst/>
                  <a:ahLst/>
                  <a:cxnLst/>
                  <a:rect l="l" t="t" r="r" b="b"/>
                  <a:pathLst>
                    <a:path w="4670" h="1830" extrusionOk="0">
                      <a:moveTo>
                        <a:pt x="0" y="0"/>
                      </a:moveTo>
                      <a:cubicBezTo>
                        <a:pt x="0" y="1012"/>
                        <a:pt x="817" y="1829"/>
                        <a:pt x="1829" y="1829"/>
                      </a:cubicBezTo>
                      <a:lnTo>
                        <a:pt x="2802" y="1829"/>
                      </a:lnTo>
                      <a:cubicBezTo>
                        <a:pt x="3814"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a:extLst>
                    <a:ext uri="{FF2B5EF4-FFF2-40B4-BE49-F238E27FC236}">
                      <a16:creationId xmlns:a16="http://schemas.microsoft.com/office/drawing/2014/main" id="{573F1E33-1570-95D4-8FC4-2A5333281388}"/>
                    </a:ext>
                  </a:extLst>
                </p:cNvPr>
                <p:cNvSpPr/>
                <p:nvPr/>
              </p:nvSpPr>
              <p:spPr>
                <a:xfrm>
                  <a:off x="4506923" y="1789075"/>
                  <a:ext cx="9673" cy="7162"/>
                </a:xfrm>
                <a:custGeom>
                  <a:avLst/>
                  <a:gdLst/>
                  <a:ahLst/>
                  <a:cxnLst/>
                  <a:rect l="l" t="t" r="r" b="b"/>
                  <a:pathLst>
                    <a:path w="497" h="368" extrusionOk="0">
                      <a:moveTo>
                        <a:pt x="263" y="1"/>
                      </a:moveTo>
                      <a:cubicBezTo>
                        <a:pt x="0" y="30"/>
                        <a:pt x="265" y="367"/>
                        <a:pt x="412" y="367"/>
                      </a:cubicBezTo>
                      <a:cubicBezTo>
                        <a:pt x="461" y="367"/>
                        <a:pt x="497" y="331"/>
                        <a:pt x="497" y="234"/>
                      </a:cubicBezTo>
                      <a:cubicBezTo>
                        <a:pt x="497" y="117"/>
                        <a:pt x="380" y="1"/>
                        <a:pt x="263"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a:extLst>
                    <a:ext uri="{FF2B5EF4-FFF2-40B4-BE49-F238E27FC236}">
                      <a16:creationId xmlns:a16="http://schemas.microsoft.com/office/drawing/2014/main" id="{5733750A-AA74-5F43-CDC1-CCEB2FD0D83E}"/>
                    </a:ext>
                  </a:extLst>
                </p:cNvPr>
                <p:cNvSpPr/>
                <p:nvPr/>
              </p:nvSpPr>
              <p:spPr>
                <a:xfrm>
                  <a:off x="4472883" y="1814065"/>
                  <a:ext cx="10393" cy="6753"/>
                </a:xfrm>
                <a:custGeom>
                  <a:avLst/>
                  <a:gdLst/>
                  <a:ahLst/>
                  <a:cxnLst/>
                  <a:rect l="l" t="t" r="r" b="b"/>
                  <a:pathLst>
                    <a:path w="534" h="347" extrusionOk="0">
                      <a:moveTo>
                        <a:pt x="300" y="1"/>
                      </a:moveTo>
                      <a:cubicBezTo>
                        <a:pt x="1" y="1"/>
                        <a:pt x="300" y="346"/>
                        <a:pt x="454" y="346"/>
                      </a:cubicBezTo>
                      <a:cubicBezTo>
                        <a:pt x="501" y="346"/>
                        <a:pt x="534" y="315"/>
                        <a:pt x="534" y="234"/>
                      </a:cubicBezTo>
                      <a:cubicBezTo>
                        <a:pt x="534" y="118"/>
                        <a:pt x="417" y="1"/>
                        <a:pt x="30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a:extLst>
                    <a:ext uri="{FF2B5EF4-FFF2-40B4-BE49-F238E27FC236}">
                      <a16:creationId xmlns:a16="http://schemas.microsoft.com/office/drawing/2014/main" id="{4E6B2418-3A1E-FB2C-ED96-795A42403E2C}"/>
                    </a:ext>
                  </a:extLst>
                </p:cNvPr>
                <p:cNvSpPr/>
                <p:nvPr/>
              </p:nvSpPr>
              <p:spPr>
                <a:xfrm>
                  <a:off x="4461478" y="1765603"/>
                  <a:ext cx="9692" cy="7143"/>
                </a:xfrm>
                <a:custGeom>
                  <a:avLst/>
                  <a:gdLst/>
                  <a:ahLst/>
                  <a:cxnLst/>
                  <a:rect l="l" t="t" r="r" b="b"/>
                  <a:pathLst>
                    <a:path w="498" h="367" extrusionOk="0">
                      <a:moveTo>
                        <a:pt x="264" y="0"/>
                      </a:moveTo>
                      <a:cubicBezTo>
                        <a:pt x="0" y="30"/>
                        <a:pt x="265" y="367"/>
                        <a:pt x="413" y="367"/>
                      </a:cubicBezTo>
                      <a:cubicBezTo>
                        <a:pt x="461" y="367"/>
                        <a:pt x="497" y="330"/>
                        <a:pt x="497" y="234"/>
                      </a:cubicBezTo>
                      <a:cubicBezTo>
                        <a:pt x="497" y="117"/>
                        <a:pt x="380" y="0"/>
                        <a:pt x="26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a:extLst>
                    <a:ext uri="{FF2B5EF4-FFF2-40B4-BE49-F238E27FC236}">
                      <a16:creationId xmlns:a16="http://schemas.microsoft.com/office/drawing/2014/main" id="{7D318D28-317A-C0DD-2F72-34A36F79F50A}"/>
                    </a:ext>
                  </a:extLst>
                </p:cNvPr>
                <p:cNvSpPr/>
                <p:nvPr/>
              </p:nvSpPr>
              <p:spPr>
                <a:xfrm>
                  <a:off x="4818770" y="1789075"/>
                  <a:ext cx="9692" cy="7162"/>
                </a:xfrm>
                <a:custGeom>
                  <a:avLst/>
                  <a:gdLst/>
                  <a:ahLst/>
                  <a:cxnLst/>
                  <a:rect l="l" t="t" r="r" b="b"/>
                  <a:pathLst>
                    <a:path w="498" h="368" extrusionOk="0">
                      <a:moveTo>
                        <a:pt x="234" y="1"/>
                      </a:moveTo>
                      <a:cubicBezTo>
                        <a:pt x="117" y="1"/>
                        <a:pt x="0" y="117"/>
                        <a:pt x="0" y="234"/>
                      </a:cubicBezTo>
                      <a:cubicBezTo>
                        <a:pt x="0" y="331"/>
                        <a:pt x="36" y="367"/>
                        <a:pt x="85" y="367"/>
                      </a:cubicBezTo>
                      <a:cubicBezTo>
                        <a:pt x="233" y="367"/>
                        <a:pt x="497" y="30"/>
                        <a:pt x="234"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a:extLst>
                    <a:ext uri="{FF2B5EF4-FFF2-40B4-BE49-F238E27FC236}">
                      <a16:creationId xmlns:a16="http://schemas.microsoft.com/office/drawing/2014/main" id="{7E381487-3E95-E968-CF32-A2DDDA17409A}"/>
                    </a:ext>
                  </a:extLst>
                </p:cNvPr>
                <p:cNvSpPr/>
                <p:nvPr/>
              </p:nvSpPr>
              <p:spPr>
                <a:xfrm>
                  <a:off x="4852090" y="1814026"/>
                  <a:ext cx="9692" cy="9186"/>
                </a:xfrm>
                <a:custGeom>
                  <a:avLst/>
                  <a:gdLst/>
                  <a:ahLst/>
                  <a:cxnLst/>
                  <a:rect l="l" t="t" r="r" b="b"/>
                  <a:pathLst>
                    <a:path w="498" h="472" extrusionOk="0">
                      <a:moveTo>
                        <a:pt x="261" y="1"/>
                      </a:moveTo>
                      <a:cubicBezTo>
                        <a:pt x="253" y="1"/>
                        <a:pt x="244" y="1"/>
                        <a:pt x="234" y="3"/>
                      </a:cubicBezTo>
                      <a:cubicBezTo>
                        <a:pt x="117" y="3"/>
                        <a:pt x="40" y="120"/>
                        <a:pt x="40" y="236"/>
                      </a:cubicBezTo>
                      <a:cubicBezTo>
                        <a:pt x="1" y="353"/>
                        <a:pt x="117" y="470"/>
                        <a:pt x="234" y="470"/>
                      </a:cubicBezTo>
                      <a:cubicBezTo>
                        <a:pt x="244" y="471"/>
                        <a:pt x="253" y="472"/>
                        <a:pt x="261" y="472"/>
                      </a:cubicBezTo>
                      <a:cubicBezTo>
                        <a:pt x="497" y="472"/>
                        <a:pt x="497" y="1"/>
                        <a:pt x="261"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a:extLst>
                    <a:ext uri="{FF2B5EF4-FFF2-40B4-BE49-F238E27FC236}">
                      <a16:creationId xmlns:a16="http://schemas.microsoft.com/office/drawing/2014/main" id="{2B12FFCE-8E3C-FA8A-3004-3F16451A519E}"/>
                    </a:ext>
                  </a:extLst>
                </p:cNvPr>
                <p:cNvSpPr/>
                <p:nvPr/>
              </p:nvSpPr>
              <p:spPr>
                <a:xfrm>
                  <a:off x="4864215" y="1766362"/>
                  <a:ext cx="8349" cy="8349"/>
                </a:xfrm>
                <a:custGeom>
                  <a:avLst/>
                  <a:gdLst/>
                  <a:ahLst/>
                  <a:cxnLst/>
                  <a:rect l="l" t="t" r="r" b="b"/>
                  <a:pathLst>
                    <a:path w="429" h="429" extrusionOk="0">
                      <a:moveTo>
                        <a:pt x="234" y="0"/>
                      </a:moveTo>
                      <a:cubicBezTo>
                        <a:pt x="117" y="0"/>
                        <a:pt x="0" y="78"/>
                        <a:pt x="0" y="195"/>
                      </a:cubicBezTo>
                      <a:cubicBezTo>
                        <a:pt x="0" y="312"/>
                        <a:pt x="117" y="428"/>
                        <a:pt x="234" y="428"/>
                      </a:cubicBezTo>
                      <a:cubicBezTo>
                        <a:pt x="351" y="428"/>
                        <a:pt x="428" y="312"/>
                        <a:pt x="428" y="195"/>
                      </a:cubicBezTo>
                      <a:cubicBezTo>
                        <a:pt x="428" y="78"/>
                        <a:pt x="351" y="0"/>
                        <a:pt x="23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a:extLst>
                    <a:ext uri="{FF2B5EF4-FFF2-40B4-BE49-F238E27FC236}">
                      <a16:creationId xmlns:a16="http://schemas.microsoft.com/office/drawing/2014/main" id="{8687417A-C913-AD56-2EDF-C3D0E83C3F66}"/>
                    </a:ext>
                  </a:extLst>
                </p:cNvPr>
                <p:cNvSpPr/>
                <p:nvPr/>
              </p:nvSpPr>
              <p:spPr>
                <a:xfrm>
                  <a:off x="4218936" y="674068"/>
                  <a:ext cx="889164" cy="877078"/>
                </a:xfrm>
                <a:custGeom>
                  <a:avLst/>
                  <a:gdLst/>
                  <a:ahLst/>
                  <a:cxnLst/>
                  <a:rect l="l" t="t" r="r" b="b"/>
                  <a:pathLst>
                    <a:path w="45686" h="45065" extrusionOk="0">
                      <a:moveTo>
                        <a:pt x="26811" y="1"/>
                      </a:moveTo>
                      <a:cubicBezTo>
                        <a:pt x="26105" y="1"/>
                        <a:pt x="25393" y="294"/>
                        <a:pt x="24867" y="905"/>
                      </a:cubicBezTo>
                      <a:cubicBezTo>
                        <a:pt x="24351" y="372"/>
                        <a:pt x="23669" y="113"/>
                        <a:pt x="22991" y="113"/>
                      </a:cubicBezTo>
                      <a:cubicBezTo>
                        <a:pt x="22133" y="113"/>
                        <a:pt x="21281" y="528"/>
                        <a:pt x="20781" y="1333"/>
                      </a:cubicBezTo>
                      <a:cubicBezTo>
                        <a:pt x="20275" y="843"/>
                        <a:pt x="19631" y="606"/>
                        <a:pt x="18992" y="606"/>
                      </a:cubicBezTo>
                      <a:cubicBezTo>
                        <a:pt x="18107" y="606"/>
                        <a:pt x="17231" y="1058"/>
                        <a:pt x="16734" y="1916"/>
                      </a:cubicBezTo>
                      <a:cubicBezTo>
                        <a:pt x="16304" y="1654"/>
                        <a:pt x="15834" y="1530"/>
                        <a:pt x="15373" y="1530"/>
                      </a:cubicBezTo>
                      <a:cubicBezTo>
                        <a:pt x="14331" y="1530"/>
                        <a:pt x="13337" y="2161"/>
                        <a:pt x="12959" y="3240"/>
                      </a:cubicBezTo>
                      <a:cubicBezTo>
                        <a:pt x="12842" y="3240"/>
                        <a:pt x="12765" y="3240"/>
                        <a:pt x="12687" y="3201"/>
                      </a:cubicBezTo>
                      <a:cubicBezTo>
                        <a:pt x="11364" y="3201"/>
                        <a:pt x="10274" y="4173"/>
                        <a:pt x="10118" y="5458"/>
                      </a:cubicBezTo>
                      <a:cubicBezTo>
                        <a:pt x="10002" y="5458"/>
                        <a:pt x="9885" y="5419"/>
                        <a:pt x="9768" y="5419"/>
                      </a:cubicBezTo>
                      <a:cubicBezTo>
                        <a:pt x="8328" y="5419"/>
                        <a:pt x="7161" y="6586"/>
                        <a:pt x="7161" y="8026"/>
                      </a:cubicBezTo>
                      <a:cubicBezTo>
                        <a:pt x="5799" y="8143"/>
                        <a:pt x="4709" y="9271"/>
                        <a:pt x="4709" y="10633"/>
                      </a:cubicBezTo>
                      <a:lnTo>
                        <a:pt x="4709" y="10789"/>
                      </a:lnTo>
                      <a:cubicBezTo>
                        <a:pt x="3503" y="11022"/>
                        <a:pt x="2608" y="12073"/>
                        <a:pt x="2608" y="13357"/>
                      </a:cubicBezTo>
                      <a:cubicBezTo>
                        <a:pt x="2608" y="13746"/>
                        <a:pt x="2686" y="14135"/>
                        <a:pt x="2881" y="14486"/>
                      </a:cubicBezTo>
                      <a:cubicBezTo>
                        <a:pt x="1091" y="15069"/>
                        <a:pt x="507" y="17326"/>
                        <a:pt x="1791" y="18727"/>
                      </a:cubicBezTo>
                      <a:cubicBezTo>
                        <a:pt x="195" y="19661"/>
                        <a:pt x="40" y="21918"/>
                        <a:pt x="1480" y="23008"/>
                      </a:cubicBezTo>
                      <a:cubicBezTo>
                        <a:pt x="1" y="24292"/>
                        <a:pt x="429" y="26704"/>
                        <a:pt x="2258" y="27405"/>
                      </a:cubicBezTo>
                      <a:cubicBezTo>
                        <a:pt x="1908" y="27872"/>
                        <a:pt x="1713" y="28417"/>
                        <a:pt x="1674" y="29000"/>
                      </a:cubicBezTo>
                      <a:cubicBezTo>
                        <a:pt x="1674" y="30440"/>
                        <a:pt x="2881" y="31608"/>
                        <a:pt x="4320" y="31608"/>
                      </a:cubicBezTo>
                      <a:cubicBezTo>
                        <a:pt x="4437" y="31608"/>
                        <a:pt x="4593" y="31608"/>
                        <a:pt x="4748" y="31569"/>
                      </a:cubicBezTo>
                      <a:cubicBezTo>
                        <a:pt x="5254" y="32580"/>
                        <a:pt x="5799" y="33553"/>
                        <a:pt x="6461" y="34487"/>
                      </a:cubicBezTo>
                      <a:cubicBezTo>
                        <a:pt x="4826" y="36122"/>
                        <a:pt x="5994" y="38923"/>
                        <a:pt x="8328" y="38923"/>
                      </a:cubicBezTo>
                      <a:lnTo>
                        <a:pt x="8406" y="38923"/>
                      </a:lnTo>
                      <a:cubicBezTo>
                        <a:pt x="8406" y="40363"/>
                        <a:pt x="9574" y="41531"/>
                        <a:pt x="11052" y="41531"/>
                      </a:cubicBezTo>
                      <a:cubicBezTo>
                        <a:pt x="11442" y="41531"/>
                        <a:pt x="11792" y="41453"/>
                        <a:pt x="12181" y="41297"/>
                      </a:cubicBezTo>
                      <a:cubicBezTo>
                        <a:pt x="12283" y="42751"/>
                        <a:pt x="13506" y="43670"/>
                        <a:pt x="14763" y="43670"/>
                      </a:cubicBezTo>
                      <a:cubicBezTo>
                        <a:pt x="15424" y="43670"/>
                        <a:pt x="16094" y="43417"/>
                        <a:pt x="16617" y="42854"/>
                      </a:cubicBezTo>
                      <a:cubicBezTo>
                        <a:pt x="16908" y="44113"/>
                        <a:pt x="18027" y="44860"/>
                        <a:pt x="19169" y="44860"/>
                      </a:cubicBezTo>
                      <a:cubicBezTo>
                        <a:pt x="19862" y="44860"/>
                        <a:pt x="20563" y="44585"/>
                        <a:pt x="21092" y="43982"/>
                      </a:cubicBezTo>
                      <a:cubicBezTo>
                        <a:pt x="21613" y="44699"/>
                        <a:pt x="22402" y="45064"/>
                        <a:pt x="23192" y="45064"/>
                      </a:cubicBezTo>
                      <a:cubicBezTo>
                        <a:pt x="23818" y="45064"/>
                        <a:pt x="24446" y="44835"/>
                        <a:pt x="24945" y="44371"/>
                      </a:cubicBezTo>
                      <a:cubicBezTo>
                        <a:pt x="25444" y="44773"/>
                        <a:pt x="26032" y="44963"/>
                        <a:pt x="26609" y="44963"/>
                      </a:cubicBezTo>
                      <a:cubicBezTo>
                        <a:pt x="27651" y="44963"/>
                        <a:pt x="28655" y="44345"/>
                        <a:pt x="29030" y="43243"/>
                      </a:cubicBezTo>
                      <a:cubicBezTo>
                        <a:pt x="29561" y="43802"/>
                        <a:pt x="30241" y="44061"/>
                        <a:pt x="30912" y="44061"/>
                      </a:cubicBezTo>
                      <a:cubicBezTo>
                        <a:pt x="32014" y="44061"/>
                        <a:pt x="33089" y="43363"/>
                        <a:pt x="33428" y="42153"/>
                      </a:cubicBezTo>
                      <a:cubicBezTo>
                        <a:pt x="33828" y="42382"/>
                        <a:pt x="34255" y="42487"/>
                        <a:pt x="34672" y="42487"/>
                      </a:cubicBezTo>
                      <a:cubicBezTo>
                        <a:pt x="35959" y="42487"/>
                        <a:pt x="37163" y="41491"/>
                        <a:pt x="37280" y="40052"/>
                      </a:cubicBezTo>
                      <a:lnTo>
                        <a:pt x="37475" y="40052"/>
                      </a:lnTo>
                      <a:cubicBezTo>
                        <a:pt x="40004" y="40052"/>
                        <a:pt x="41055" y="36861"/>
                        <a:pt x="39031" y="35343"/>
                      </a:cubicBezTo>
                      <a:cubicBezTo>
                        <a:pt x="39498" y="34721"/>
                        <a:pt x="39965" y="34098"/>
                        <a:pt x="40354" y="33398"/>
                      </a:cubicBezTo>
                      <a:cubicBezTo>
                        <a:pt x="40627" y="33475"/>
                        <a:pt x="40860" y="33553"/>
                        <a:pt x="41094" y="33553"/>
                      </a:cubicBezTo>
                      <a:cubicBezTo>
                        <a:pt x="41142" y="33556"/>
                        <a:pt x="41190" y="33557"/>
                        <a:pt x="41238" y="33557"/>
                      </a:cubicBezTo>
                      <a:cubicBezTo>
                        <a:pt x="42650" y="33557"/>
                        <a:pt x="43781" y="32456"/>
                        <a:pt x="43857" y="31063"/>
                      </a:cubicBezTo>
                      <a:cubicBezTo>
                        <a:pt x="43857" y="30596"/>
                        <a:pt x="43779" y="30168"/>
                        <a:pt x="43584" y="29779"/>
                      </a:cubicBezTo>
                      <a:cubicBezTo>
                        <a:pt x="45141" y="29039"/>
                        <a:pt x="45530" y="27016"/>
                        <a:pt x="44401" y="25693"/>
                      </a:cubicBezTo>
                      <a:cubicBezTo>
                        <a:pt x="45024" y="25226"/>
                        <a:pt x="45374" y="24525"/>
                        <a:pt x="45413" y="23786"/>
                      </a:cubicBezTo>
                      <a:cubicBezTo>
                        <a:pt x="45452" y="22930"/>
                        <a:pt x="45102" y="22113"/>
                        <a:pt x="44440" y="21607"/>
                      </a:cubicBezTo>
                      <a:cubicBezTo>
                        <a:pt x="45685" y="20400"/>
                        <a:pt x="45452" y="18338"/>
                        <a:pt x="43934" y="17482"/>
                      </a:cubicBezTo>
                      <a:cubicBezTo>
                        <a:pt x="44868" y="16198"/>
                        <a:pt x="44479" y="14369"/>
                        <a:pt x="43078" y="13629"/>
                      </a:cubicBezTo>
                      <a:cubicBezTo>
                        <a:pt x="43156" y="13357"/>
                        <a:pt x="43234" y="13085"/>
                        <a:pt x="43234" y="12812"/>
                      </a:cubicBezTo>
                      <a:cubicBezTo>
                        <a:pt x="43312" y="11528"/>
                        <a:pt x="42417" y="10400"/>
                        <a:pt x="41172" y="10166"/>
                      </a:cubicBezTo>
                      <a:cubicBezTo>
                        <a:pt x="41210" y="9972"/>
                        <a:pt x="41210" y="9777"/>
                        <a:pt x="41249" y="9621"/>
                      </a:cubicBezTo>
                      <a:cubicBezTo>
                        <a:pt x="41288" y="8182"/>
                        <a:pt x="40199" y="6936"/>
                        <a:pt x="38759" y="6897"/>
                      </a:cubicBezTo>
                      <a:cubicBezTo>
                        <a:pt x="38720" y="5458"/>
                        <a:pt x="37591" y="4329"/>
                        <a:pt x="36152" y="4329"/>
                      </a:cubicBezTo>
                      <a:lnTo>
                        <a:pt x="35840" y="4329"/>
                      </a:lnTo>
                      <a:cubicBezTo>
                        <a:pt x="35566" y="3170"/>
                        <a:pt x="34502" y="2393"/>
                        <a:pt x="33361" y="2393"/>
                      </a:cubicBezTo>
                      <a:cubicBezTo>
                        <a:pt x="33047" y="2393"/>
                        <a:pt x="32727" y="2452"/>
                        <a:pt x="32416" y="2578"/>
                      </a:cubicBezTo>
                      <a:cubicBezTo>
                        <a:pt x="31962" y="1699"/>
                        <a:pt x="31075" y="1192"/>
                        <a:pt x="30146" y="1192"/>
                      </a:cubicBezTo>
                      <a:cubicBezTo>
                        <a:pt x="29799" y="1192"/>
                        <a:pt x="29446" y="1263"/>
                        <a:pt x="29108" y="1411"/>
                      </a:cubicBezTo>
                      <a:cubicBezTo>
                        <a:pt x="28626" y="489"/>
                        <a:pt x="27723" y="1"/>
                        <a:pt x="26811" y="1"/>
                      </a:cubicBez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a:extLst>
                    <a:ext uri="{FF2B5EF4-FFF2-40B4-BE49-F238E27FC236}">
                      <a16:creationId xmlns:a16="http://schemas.microsoft.com/office/drawing/2014/main" id="{4B2AB509-7075-CE50-F1C0-48AC49DD8353}"/>
                    </a:ext>
                  </a:extLst>
                </p:cNvPr>
                <p:cNvSpPr/>
                <p:nvPr/>
              </p:nvSpPr>
              <p:spPr>
                <a:xfrm>
                  <a:off x="4905106" y="1684639"/>
                  <a:ext cx="240868" cy="212686"/>
                </a:xfrm>
                <a:custGeom>
                  <a:avLst/>
                  <a:gdLst/>
                  <a:ahLst/>
                  <a:cxnLst/>
                  <a:rect l="l" t="t" r="r" b="b"/>
                  <a:pathLst>
                    <a:path w="12376" h="10928" extrusionOk="0">
                      <a:moveTo>
                        <a:pt x="6181" y="0"/>
                      </a:moveTo>
                      <a:cubicBezTo>
                        <a:pt x="4038" y="0"/>
                        <a:pt x="2018" y="1272"/>
                        <a:pt x="1168" y="3382"/>
                      </a:cubicBezTo>
                      <a:cubicBezTo>
                        <a:pt x="1" y="6145"/>
                        <a:pt x="1324" y="9336"/>
                        <a:pt x="4125" y="10503"/>
                      </a:cubicBezTo>
                      <a:cubicBezTo>
                        <a:pt x="4807" y="10791"/>
                        <a:pt x="5515" y="10928"/>
                        <a:pt x="6212" y="10928"/>
                      </a:cubicBezTo>
                      <a:cubicBezTo>
                        <a:pt x="8340" y="10928"/>
                        <a:pt x="10367" y="9656"/>
                        <a:pt x="11247" y="7546"/>
                      </a:cubicBezTo>
                      <a:cubicBezTo>
                        <a:pt x="12375" y="4783"/>
                        <a:pt x="11052" y="1592"/>
                        <a:pt x="8289"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a:extLst>
                    <a:ext uri="{FF2B5EF4-FFF2-40B4-BE49-F238E27FC236}">
                      <a16:creationId xmlns:a16="http://schemas.microsoft.com/office/drawing/2014/main" id="{A59826E4-56E5-74A4-EFB5-27FA8FE21FED}"/>
                    </a:ext>
                  </a:extLst>
                </p:cNvPr>
                <p:cNvSpPr/>
                <p:nvPr/>
              </p:nvSpPr>
              <p:spPr>
                <a:xfrm>
                  <a:off x="4984630" y="1730201"/>
                  <a:ext cx="73490" cy="72537"/>
                </a:xfrm>
                <a:custGeom>
                  <a:avLst/>
                  <a:gdLst/>
                  <a:ahLst/>
                  <a:cxnLst/>
                  <a:rect l="l" t="t" r="r" b="b"/>
                  <a:pathLst>
                    <a:path w="3776" h="3727" extrusionOk="0">
                      <a:moveTo>
                        <a:pt x="3179" y="0"/>
                      </a:moveTo>
                      <a:cubicBezTo>
                        <a:pt x="2876" y="0"/>
                        <a:pt x="2579" y="52"/>
                        <a:pt x="2296" y="146"/>
                      </a:cubicBezTo>
                      <a:cubicBezTo>
                        <a:pt x="1324" y="457"/>
                        <a:pt x="545" y="1236"/>
                        <a:pt x="195" y="2247"/>
                      </a:cubicBezTo>
                      <a:cubicBezTo>
                        <a:pt x="39" y="2714"/>
                        <a:pt x="1" y="3220"/>
                        <a:pt x="117" y="3726"/>
                      </a:cubicBezTo>
                      <a:cubicBezTo>
                        <a:pt x="468" y="1858"/>
                        <a:pt x="1907" y="418"/>
                        <a:pt x="3775" y="68"/>
                      </a:cubicBezTo>
                      <a:cubicBezTo>
                        <a:pt x="3576" y="22"/>
                        <a:pt x="3376" y="0"/>
                        <a:pt x="3179"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a:extLst>
                    <a:ext uri="{FF2B5EF4-FFF2-40B4-BE49-F238E27FC236}">
                      <a16:creationId xmlns:a16="http://schemas.microsoft.com/office/drawing/2014/main" id="{CA66A2B1-159E-D569-5A05-878AFDDA8E6A}"/>
                    </a:ext>
                  </a:extLst>
                </p:cNvPr>
                <p:cNvSpPr/>
                <p:nvPr/>
              </p:nvSpPr>
              <p:spPr>
                <a:xfrm>
                  <a:off x="4188653" y="1684639"/>
                  <a:ext cx="241607" cy="212686"/>
                </a:xfrm>
                <a:custGeom>
                  <a:avLst/>
                  <a:gdLst/>
                  <a:ahLst/>
                  <a:cxnLst/>
                  <a:rect l="l" t="t" r="r" b="b"/>
                  <a:pathLst>
                    <a:path w="12414" h="10928" extrusionOk="0">
                      <a:moveTo>
                        <a:pt x="6233" y="0"/>
                      </a:moveTo>
                      <a:cubicBezTo>
                        <a:pt x="5532" y="0"/>
                        <a:pt x="4817" y="137"/>
                        <a:pt x="4125" y="425"/>
                      </a:cubicBezTo>
                      <a:cubicBezTo>
                        <a:pt x="1323" y="1553"/>
                        <a:pt x="0" y="4783"/>
                        <a:pt x="1168" y="7546"/>
                      </a:cubicBezTo>
                      <a:cubicBezTo>
                        <a:pt x="2047" y="9656"/>
                        <a:pt x="4075" y="10928"/>
                        <a:pt x="6202" y="10928"/>
                      </a:cubicBezTo>
                      <a:cubicBezTo>
                        <a:pt x="6899" y="10928"/>
                        <a:pt x="7607" y="10791"/>
                        <a:pt x="8289" y="10503"/>
                      </a:cubicBezTo>
                      <a:cubicBezTo>
                        <a:pt x="11091" y="9336"/>
                        <a:pt x="12414" y="6145"/>
                        <a:pt x="11246" y="3382"/>
                      </a:cubicBezTo>
                      <a:cubicBezTo>
                        <a:pt x="10396" y="1272"/>
                        <a:pt x="8376" y="0"/>
                        <a:pt x="6233"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a:extLst>
                    <a:ext uri="{FF2B5EF4-FFF2-40B4-BE49-F238E27FC236}">
                      <a16:creationId xmlns:a16="http://schemas.microsoft.com/office/drawing/2014/main" id="{247F9D64-DFD0-F0E4-1970-249FC9F792ED}"/>
                    </a:ext>
                  </a:extLst>
                </p:cNvPr>
                <p:cNvSpPr/>
                <p:nvPr/>
              </p:nvSpPr>
              <p:spPr>
                <a:xfrm>
                  <a:off x="4277265" y="1730201"/>
                  <a:ext cx="72712" cy="71778"/>
                </a:xfrm>
                <a:custGeom>
                  <a:avLst/>
                  <a:gdLst/>
                  <a:ahLst/>
                  <a:cxnLst/>
                  <a:rect l="l" t="t" r="r" b="b"/>
                  <a:pathLst>
                    <a:path w="3736" h="3688" extrusionOk="0">
                      <a:moveTo>
                        <a:pt x="605" y="0"/>
                      </a:moveTo>
                      <a:cubicBezTo>
                        <a:pt x="414" y="0"/>
                        <a:pt x="223" y="22"/>
                        <a:pt x="39" y="68"/>
                      </a:cubicBezTo>
                      <a:lnTo>
                        <a:pt x="0" y="68"/>
                      </a:lnTo>
                      <a:cubicBezTo>
                        <a:pt x="1868" y="379"/>
                        <a:pt x="3308" y="1858"/>
                        <a:pt x="3658" y="3687"/>
                      </a:cubicBezTo>
                      <a:cubicBezTo>
                        <a:pt x="3736" y="3220"/>
                        <a:pt x="3736" y="2714"/>
                        <a:pt x="3580" y="2247"/>
                      </a:cubicBezTo>
                      <a:cubicBezTo>
                        <a:pt x="3386" y="1741"/>
                        <a:pt x="3113" y="1313"/>
                        <a:pt x="2763" y="963"/>
                      </a:cubicBezTo>
                      <a:cubicBezTo>
                        <a:pt x="2413" y="574"/>
                        <a:pt x="1946" y="302"/>
                        <a:pt x="1479" y="146"/>
                      </a:cubicBezTo>
                      <a:cubicBezTo>
                        <a:pt x="1196" y="52"/>
                        <a:pt x="899" y="0"/>
                        <a:pt x="605"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40">
                <a:extLst>
                  <a:ext uri="{FF2B5EF4-FFF2-40B4-BE49-F238E27FC236}">
                    <a16:creationId xmlns:a16="http://schemas.microsoft.com/office/drawing/2014/main" id="{9928BA59-8BA6-C081-3624-983AA4985586}"/>
                  </a:ext>
                </a:extLst>
              </p:cNvPr>
              <p:cNvSpPr/>
              <p:nvPr/>
            </p:nvSpPr>
            <p:spPr>
              <a:xfrm>
                <a:off x="3117417" y="2632096"/>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Oi!</a:t>
                </a:r>
                <a:endParaRPr sz="1600">
                  <a:solidFill>
                    <a:schemeClr val="dk1"/>
                  </a:solidFill>
                  <a:latin typeface="Oswald"/>
                  <a:ea typeface="Oswald"/>
                  <a:cs typeface="Oswald"/>
                  <a:sym typeface="Oswald"/>
                </a:endParaRPr>
              </a:p>
            </p:txBody>
          </p:sp>
        </p:grpSp>
      </p:grpSp>
      <p:sp>
        <p:nvSpPr>
          <p:cNvPr id="2" name="Rectangle 1">
            <a:extLst>
              <a:ext uri="{FF2B5EF4-FFF2-40B4-BE49-F238E27FC236}">
                <a16:creationId xmlns:a16="http://schemas.microsoft.com/office/drawing/2014/main" id="{9A759F02-5370-50B5-AE5E-6CBAC35F1813}"/>
              </a:ext>
            </a:extLst>
          </p:cNvPr>
          <p:cNvSpPr/>
          <p:nvPr/>
        </p:nvSpPr>
        <p:spPr>
          <a:xfrm>
            <a:off x="589935" y="1251758"/>
            <a:ext cx="4689987" cy="29358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Google Shape;718;p40">
            <a:extLst>
              <a:ext uri="{FF2B5EF4-FFF2-40B4-BE49-F238E27FC236}">
                <a16:creationId xmlns:a16="http://schemas.microsoft.com/office/drawing/2014/main" id="{E68C49A3-60E8-4CE6-791E-016E4B88988A}"/>
              </a:ext>
            </a:extLst>
          </p:cNvPr>
          <p:cNvSpPr txBox="1">
            <a:spLocks noGrp="1"/>
          </p:cNvSpPr>
          <p:nvPr>
            <p:ph type="subTitle" idx="1"/>
          </p:nvPr>
        </p:nvSpPr>
        <p:spPr>
          <a:xfrm>
            <a:off x="719999" y="2437642"/>
            <a:ext cx="4559923" cy="100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2800" dirty="0">
                <a:effectLst/>
              </a:rPr>
              <a:t>insert Anna into the life of a native speaker?</a:t>
            </a:r>
            <a:endParaRPr lang="en-US" sz="2800" dirty="0"/>
          </a:p>
        </p:txBody>
      </p:sp>
      <p:sp>
        <p:nvSpPr>
          <p:cNvPr id="792" name="Google Shape;792;p40">
            <a:extLst>
              <a:ext uri="{FF2B5EF4-FFF2-40B4-BE49-F238E27FC236}">
                <a16:creationId xmlns:a16="http://schemas.microsoft.com/office/drawing/2014/main" id="{B0F27014-DAF2-65D2-16DB-4386C9441377}"/>
              </a:ext>
            </a:extLst>
          </p:cNvPr>
          <p:cNvSpPr txBox="1">
            <a:spLocks noGrp="1"/>
          </p:cNvSpPr>
          <p:nvPr>
            <p:ph type="title"/>
          </p:nvPr>
        </p:nvSpPr>
        <p:spPr>
          <a:xfrm>
            <a:off x="719999" y="1443699"/>
            <a:ext cx="4264955" cy="109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dirty="0"/>
              <a:t>How might we …</a:t>
            </a:r>
            <a:endParaRPr sz="4600" dirty="0"/>
          </a:p>
        </p:txBody>
      </p:sp>
    </p:spTree>
    <p:extLst>
      <p:ext uri="{BB962C8B-B14F-4D97-AF65-F5344CB8AC3E}">
        <p14:creationId xmlns:p14="http://schemas.microsoft.com/office/powerpoint/2010/main" val="2961201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8">
          <a:extLst>
            <a:ext uri="{FF2B5EF4-FFF2-40B4-BE49-F238E27FC236}">
              <a16:creationId xmlns:a16="http://schemas.microsoft.com/office/drawing/2014/main" id="{A7882900-D109-8922-188C-FFF1B218787D}"/>
            </a:ext>
          </a:extLst>
        </p:cNvPr>
        <p:cNvGrpSpPr/>
        <p:nvPr/>
      </p:nvGrpSpPr>
      <p:grpSpPr>
        <a:xfrm>
          <a:off x="0" y="0"/>
          <a:ext cx="0" cy="0"/>
          <a:chOff x="0" y="0"/>
          <a:chExt cx="0" cy="0"/>
        </a:xfrm>
      </p:grpSpPr>
      <p:grpSp>
        <p:nvGrpSpPr>
          <p:cNvPr id="1312" name="Google Shape;1312;p63">
            <a:extLst>
              <a:ext uri="{FF2B5EF4-FFF2-40B4-BE49-F238E27FC236}">
                <a16:creationId xmlns:a16="http://schemas.microsoft.com/office/drawing/2014/main" id="{A6A72AFC-3BC9-9A15-D315-382332B7F4A5}"/>
              </a:ext>
            </a:extLst>
          </p:cNvPr>
          <p:cNvGrpSpPr/>
          <p:nvPr/>
        </p:nvGrpSpPr>
        <p:grpSpPr>
          <a:xfrm>
            <a:off x="2031611" y="1308806"/>
            <a:ext cx="1838384" cy="3295591"/>
            <a:chOff x="4159867" y="674068"/>
            <a:chExt cx="1014113" cy="1817856"/>
          </a:xfrm>
        </p:grpSpPr>
        <p:sp>
          <p:nvSpPr>
            <p:cNvPr id="1313" name="Google Shape;1313;p63">
              <a:extLst>
                <a:ext uri="{FF2B5EF4-FFF2-40B4-BE49-F238E27FC236}">
                  <a16:creationId xmlns:a16="http://schemas.microsoft.com/office/drawing/2014/main" id="{C9894CB3-92D1-AD25-B722-A6C048A1B3EB}"/>
                </a:ext>
              </a:extLst>
            </p:cNvPr>
            <p:cNvSpPr/>
            <p:nvPr/>
          </p:nvSpPr>
          <p:spPr>
            <a:xfrm>
              <a:off x="4159867" y="1173340"/>
              <a:ext cx="1014113" cy="1130752"/>
            </a:xfrm>
            <a:custGeom>
              <a:avLst/>
              <a:gdLst/>
              <a:ahLst/>
              <a:cxnLst/>
              <a:rect l="l" t="t" r="r" b="b"/>
              <a:pathLst>
                <a:path w="52106" h="58099" extrusionOk="0">
                  <a:moveTo>
                    <a:pt x="10274" y="1"/>
                  </a:moveTo>
                  <a:lnTo>
                    <a:pt x="7278" y="5760"/>
                  </a:lnTo>
                  <a:lnTo>
                    <a:pt x="7044" y="5760"/>
                  </a:lnTo>
                  <a:cubicBezTo>
                    <a:pt x="5293" y="5760"/>
                    <a:pt x="4009" y="7433"/>
                    <a:pt x="4554" y="9107"/>
                  </a:cubicBezTo>
                  <a:cubicBezTo>
                    <a:pt x="2919" y="9612"/>
                    <a:pt x="2219" y="11480"/>
                    <a:pt x="3075" y="12920"/>
                  </a:cubicBezTo>
                  <a:cubicBezTo>
                    <a:pt x="1635" y="13854"/>
                    <a:pt x="1479" y="15916"/>
                    <a:pt x="2802" y="17045"/>
                  </a:cubicBezTo>
                  <a:cubicBezTo>
                    <a:pt x="2297" y="17551"/>
                    <a:pt x="2024" y="18212"/>
                    <a:pt x="2024" y="18913"/>
                  </a:cubicBezTo>
                  <a:cubicBezTo>
                    <a:pt x="2024" y="19613"/>
                    <a:pt x="2297" y="20314"/>
                    <a:pt x="2802" y="20781"/>
                  </a:cubicBezTo>
                  <a:cubicBezTo>
                    <a:pt x="2686" y="21092"/>
                    <a:pt x="2608" y="21442"/>
                    <a:pt x="2608" y="21754"/>
                  </a:cubicBezTo>
                  <a:cubicBezTo>
                    <a:pt x="2608" y="22726"/>
                    <a:pt x="3153" y="23582"/>
                    <a:pt x="4009" y="24049"/>
                  </a:cubicBezTo>
                  <a:cubicBezTo>
                    <a:pt x="3581" y="24516"/>
                    <a:pt x="3386" y="25100"/>
                    <a:pt x="3347" y="25723"/>
                  </a:cubicBezTo>
                  <a:cubicBezTo>
                    <a:pt x="3347" y="27163"/>
                    <a:pt x="4554" y="28330"/>
                    <a:pt x="5993" y="28330"/>
                  </a:cubicBezTo>
                  <a:lnTo>
                    <a:pt x="6110" y="28330"/>
                  </a:lnTo>
                  <a:lnTo>
                    <a:pt x="3853" y="32727"/>
                  </a:lnTo>
                  <a:cubicBezTo>
                    <a:pt x="3853" y="32766"/>
                    <a:pt x="3814" y="32844"/>
                    <a:pt x="3775" y="32922"/>
                  </a:cubicBezTo>
                  <a:cubicBezTo>
                    <a:pt x="1752" y="32961"/>
                    <a:pt x="545" y="35179"/>
                    <a:pt x="1596" y="36891"/>
                  </a:cubicBezTo>
                  <a:cubicBezTo>
                    <a:pt x="78" y="37864"/>
                    <a:pt x="1" y="40082"/>
                    <a:pt x="1440" y="41133"/>
                  </a:cubicBezTo>
                  <a:cubicBezTo>
                    <a:pt x="156" y="42495"/>
                    <a:pt x="623" y="44713"/>
                    <a:pt x="2335" y="45413"/>
                  </a:cubicBezTo>
                  <a:cubicBezTo>
                    <a:pt x="1635" y="46970"/>
                    <a:pt x="2608" y="48799"/>
                    <a:pt x="4320" y="49071"/>
                  </a:cubicBezTo>
                  <a:cubicBezTo>
                    <a:pt x="3853" y="50705"/>
                    <a:pt x="5021" y="52340"/>
                    <a:pt x="6733" y="52417"/>
                  </a:cubicBezTo>
                  <a:lnTo>
                    <a:pt x="7083" y="52417"/>
                  </a:lnTo>
                  <a:cubicBezTo>
                    <a:pt x="7044" y="52534"/>
                    <a:pt x="7044" y="52690"/>
                    <a:pt x="7044" y="52807"/>
                  </a:cubicBezTo>
                  <a:cubicBezTo>
                    <a:pt x="6965" y="54446"/>
                    <a:pt x="8287" y="55546"/>
                    <a:pt x="9667" y="55546"/>
                  </a:cubicBezTo>
                  <a:cubicBezTo>
                    <a:pt x="10318" y="55546"/>
                    <a:pt x="10983" y="55301"/>
                    <a:pt x="11519" y="54752"/>
                  </a:cubicBezTo>
                  <a:cubicBezTo>
                    <a:pt x="15216" y="56815"/>
                    <a:pt x="19963" y="58099"/>
                    <a:pt x="25684" y="58099"/>
                  </a:cubicBezTo>
                  <a:cubicBezTo>
                    <a:pt x="32377" y="58099"/>
                    <a:pt x="37747" y="56348"/>
                    <a:pt x="41638" y="53624"/>
                  </a:cubicBezTo>
                  <a:cubicBezTo>
                    <a:pt x="42177" y="54318"/>
                    <a:pt x="42927" y="54631"/>
                    <a:pt x="43669" y="54631"/>
                  </a:cubicBezTo>
                  <a:cubicBezTo>
                    <a:pt x="44964" y="54631"/>
                    <a:pt x="46234" y="53679"/>
                    <a:pt x="46308" y="52145"/>
                  </a:cubicBezTo>
                  <a:cubicBezTo>
                    <a:pt x="46308" y="51951"/>
                    <a:pt x="46308" y="51717"/>
                    <a:pt x="46269" y="51522"/>
                  </a:cubicBezTo>
                  <a:cubicBezTo>
                    <a:pt x="47553" y="51406"/>
                    <a:pt x="48565" y="50316"/>
                    <a:pt x="48604" y="49032"/>
                  </a:cubicBezTo>
                  <a:cubicBezTo>
                    <a:pt x="48643" y="48876"/>
                    <a:pt x="48643" y="48721"/>
                    <a:pt x="48604" y="48565"/>
                  </a:cubicBezTo>
                  <a:cubicBezTo>
                    <a:pt x="49499" y="48176"/>
                    <a:pt x="50082" y="47281"/>
                    <a:pt x="50121" y="46308"/>
                  </a:cubicBezTo>
                  <a:cubicBezTo>
                    <a:pt x="50160" y="45841"/>
                    <a:pt x="50044" y="45413"/>
                    <a:pt x="49849" y="44985"/>
                  </a:cubicBezTo>
                  <a:cubicBezTo>
                    <a:pt x="51094" y="44168"/>
                    <a:pt x="51444" y="42456"/>
                    <a:pt x="50549" y="41249"/>
                  </a:cubicBezTo>
                  <a:cubicBezTo>
                    <a:pt x="51444" y="40276"/>
                    <a:pt x="51483" y="38798"/>
                    <a:pt x="50627" y="37786"/>
                  </a:cubicBezTo>
                  <a:cubicBezTo>
                    <a:pt x="50861" y="37397"/>
                    <a:pt x="51016" y="36930"/>
                    <a:pt x="51055" y="36463"/>
                  </a:cubicBezTo>
                  <a:cubicBezTo>
                    <a:pt x="51094" y="35023"/>
                    <a:pt x="50005" y="33817"/>
                    <a:pt x="48565" y="33739"/>
                  </a:cubicBezTo>
                  <a:cubicBezTo>
                    <a:pt x="48370" y="33739"/>
                    <a:pt x="48176" y="33739"/>
                    <a:pt x="47981" y="33778"/>
                  </a:cubicBezTo>
                  <a:cubicBezTo>
                    <a:pt x="47864" y="33428"/>
                    <a:pt x="47709" y="33077"/>
                    <a:pt x="47514" y="32727"/>
                  </a:cubicBezTo>
                  <a:lnTo>
                    <a:pt x="46035" y="29886"/>
                  </a:lnTo>
                  <a:lnTo>
                    <a:pt x="46035" y="29886"/>
                  </a:lnTo>
                  <a:cubicBezTo>
                    <a:pt x="46094" y="29906"/>
                    <a:pt x="46142" y="29916"/>
                    <a:pt x="46186" y="29916"/>
                  </a:cubicBezTo>
                  <a:cubicBezTo>
                    <a:pt x="46230" y="29916"/>
                    <a:pt x="46269" y="29906"/>
                    <a:pt x="46308" y="29886"/>
                  </a:cubicBezTo>
                  <a:cubicBezTo>
                    <a:pt x="46355" y="29889"/>
                    <a:pt x="46402" y="29890"/>
                    <a:pt x="46448" y="29890"/>
                  </a:cubicBezTo>
                  <a:cubicBezTo>
                    <a:pt x="47828" y="29890"/>
                    <a:pt x="48994" y="28789"/>
                    <a:pt x="49032" y="27396"/>
                  </a:cubicBezTo>
                  <a:cubicBezTo>
                    <a:pt x="49071" y="27046"/>
                    <a:pt x="48993" y="26696"/>
                    <a:pt x="48876" y="26384"/>
                  </a:cubicBezTo>
                  <a:cubicBezTo>
                    <a:pt x="49966" y="26073"/>
                    <a:pt x="50705" y="25100"/>
                    <a:pt x="50744" y="24011"/>
                  </a:cubicBezTo>
                  <a:cubicBezTo>
                    <a:pt x="50783" y="23660"/>
                    <a:pt x="50744" y="23349"/>
                    <a:pt x="50627" y="23038"/>
                  </a:cubicBezTo>
                  <a:cubicBezTo>
                    <a:pt x="51250" y="22571"/>
                    <a:pt x="51639" y="21831"/>
                    <a:pt x="51639" y="21014"/>
                  </a:cubicBezTo>
                  <a:cubicBezTo>
                    <a:pt x="51678" y="20275"/>
                    <a:pt x="51367" y="19535"/>
                    <a:pt x="50822" y="18991"/>
                  </a:cubicBezTo>
                  <a:cubicBezTo>
                    <a:pt x="52067" y="17979"/>
                    <a:pt x="52106" y="16072"/>
                    <a:pt x="50900" y="15021"/>
                  </a:cubicBezTo>
                  <a:cubicBezTo>
                    <a:pt x="52106" y="13543"/>
                    <a:pt x="51367" y="11286"/>
                    <a:pt x="49499" y="10819"/>
                  </a:cubicBezTo>
                  <a:cubicBezTo>
                    <a:pt x="49654" y="10507"/>
                    <a:pt x="49732" y="10157"/>
                    <a:pt x="49771" y="9768"/>
                  </a:cubicBezTo>
                  <a:cubicBezTo>
                    <a:pt x="49840" y="8243"/>
                    <a:pt x="48582" y="7027"/>
                    <a:pt x="47124" y="7027"/>
                  </a:cubicBezTo>
                  <a:cubicBezTo>
                    <a:pt x="46945" y="7027"/>
                    <a:pt x="46763" y="7045"/>
                    <a:pt x="46580" y="7083"/>
                  </a:cubicBezTo>
                  <a:lnTo>
                    <a:pt x="42922" y="1"/>
                  </a:ln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a:extLst>
                <a:ext uri="{FF2B5EF4-FFF2-40B4-BE49-F238E27FC236}">
                  <a16:creationId xmlns:a16="http://schemas.microsoft.com/office/drawing/2014/main" id="{93E50268-EC46-9B39-51C1-E418480E1448}"/>
                </a:ext>
              </a:extLst>
            </p:cNvPr>
            <p:cNvSpPr/>
            <p:nvPr/>
          </p:nvSpPr>
          <p:spPr>
            <a:xfrm>
              <a:off x="4281800" y="1881483"/>
              <a:ext cx="772525" cy="610441"/>
            </a:xfrm>
            <a:custGeom>
              <a:avLst/>
              <a:gdLst/>
              <a:ahLst/>
              <a:cxnLst/>
              <a:rect l="l" t="t" r="r" b="b"/>
              <a:pathLst>
                <a:path w="39693" h="31365" extrusionOk="0">
                  <a:moveTo>
                    <a:pt x="19808" y="0"/>
                  </a:moveTo>
                  <a:cubicBezTo>
                    <a:pt x="13309" y="0"/>
                    <a:pt x="7978" y="5176"/>
                    <a:pt x="7783" y="11674"/>
                  </a:cubicBezTo>
                  <a:cubicBezTo>
                    <a:pt x="6772" y="12063"/>
                    <a:pt x="5799" y="12530"/>
                    <a:pt x="4904" y="13153"/>
                  </a:cubicBezTo>
                  <a:cubicBezTo>
                    <a:pt x="3970" y="13776"/>
                    <a:pt x="3192" y="14593"/>
                    <a:pt x="2530" y="15527"/>
                  </a:cubicBezTo>
                  <a:cubicBezTo>
                    <a:pt x="1908" y="16461"/>
                    <a:pt x="1402" y="17472"/>
                    <a:pt x="1090" y="18562"/>
                  </a:cubicBezTo>
                  <a:cubicBezTo>
                    <a:pt x="701" y="19768"/>
                    <a:pt x="468" y="20975"/>
                    <a:pt x="312" y="22220"/>
                  </a:cubicBezTo>
                  <a:cubicBezTo>
                    <a:pt x="156" y="23543"/>
                    <a:pt x="79" y="24983"/>
                    <a:pt x="40" y="26500"/>
                  </a:cubicBezTo>
                  <a:cubicBezTo>
                    <a:pt x="1" y="28018"/>
                    <a:pt x="1" y="29652"/>
                    <a:pt x="1" y="31364"/>
                  </a:cubicBezTo>
                  <a:lnTo>
                    <a:pt x="39693" y="31364"/>
                  </a:lnTo>
                  <a:cubicBezTo>
                    <a:pt x="39693" y="29691"/>
                    <a:pt x="39693" y="28057"/>
                    <a:pt x="39654" y="26539"/>
                  </a:cubicBezTo>
                  <a:cubicBezTo>
                    <a:pt x="39576" y="24983"/>
                    <a:pt x="39498" y="23543"/>
                    <a:pt x="39342" y="22220"/>
                  </a:cubicBezTo>
                  <a:cubicBezTo>
                    <a:pt x="39226" y="21013"/>
                    <a:pt x="38953" y="19768"/>
                    <a:pt x="38603" y="18562"/>
                  </a:cubicBezTo>
                  <a:cubicBezTo>
                    <a:pt x="38253" y="17511"/>
                    <a:pt x="37786" y="16461"/>
                    <a:pt x="37124" y="15566"/>
                  </a:cubicBezTo>
                  <a:cubicBezTo>
                    <a:pt x="36502" y="14632"/>
                    <a:pt x="35685" y="13814"/>
                    <a:pt x="34751" y="13153"/>
                  </a:cubicBezTo>
                  <a:cubicBezTo>
                    <a:pt x="33856" y="12569"/>
                    <a:pt x="32922" y="12063"/>
                    <a:pt x="31910" y="11713"/>
                  </a:cubicBezTo>
                  <a:cubicBezTo>
                    <a:pt x="31676" y="5176"/>
                    <a:pt x="26345" y="0"/>
                    <a:pt x="198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a:extLst>
                <a:ext uri="{FF2B5EF4-FFF2-40B4-BE49-F238E27FC236}">
                  <a16:creationId xmlns:a16="http://schemas.microsoft.com/office/drawing/2014/main" id="{1387963E-24A2-4AB2-CCCA-202ADD47145C}"/>
                </a:ext>
              </a:extLst>
            </p:cNvPr>
            <p:cNvSpPr/>
            <p:nvPr/>
          </p:nvSpPr>
          <p:spPr>
            <a:xfrm>
              <a:off x="4500675" y="1891311"/>
              <a:ext cx="334015" cy="221931"/>
            </a:xfrm>
            <a:custGeom>
              <a:avLst/>
              <a:gdLst/>
              <a:ahLst/>
              <a:cxnLst/>
              <a:rect l="l" t="t" r="r" b="b"/>
              <a:pathLst>
                <a:path w="17162" h="11403" extrusionOk="0">
                  <a:moveTo>
                    <a:pt x="40" y="1"/>
                  </a:moveTo>
                  <a:lnTo>
                    <a:pt x="40" y="2997"/>
                  </a:lnTo>
                  <a:cubicBezTo>
                    <a:pt x="1" y="7317"/>
                    <a:pt x="3308" y="10936"/>
                    <a:pt x="7589" y="11325"/>
                  </a:cubicBezTo>
                  <a:cubicBezTo>
                    <a:pt x="8017" y="11364"/>
                    <a:pt x="8445" y="11403"/>
                    <a:pt x="8873" y="11403"/>
                  </a:cubicBezTo>
                  <a:lnTo>
                    <a:pt x="8951" y="11403"/>
                  </a:lnTo>
                  <a:cubicBezTo>
                    <a:pt x="13504" y="11325"/>
                    <a:pt x="17162" y="7589"/>
                    <a:pt x="17162" y="3075"/>
                  </a:cubicBezTo>
                  <a:lnTo>
                    <a:pt x="17162" y="1"/>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a:extLst>
                <a:ext uri="{FF2B5EF4-FFF2-40B4-BE49-F238E27FC236}">
                  <a16:creationId xmlns:a16="http://schemas.microsoft.com/office/drawing/2014/main" id="{091ED3A7-9A43-D4EC-E319-557F70713501}"/>
                </a:ext>
              </a:extLst>
            </p:cNvPr>
            <p:cNvSpPr/>
            <p:nvPr/>
          </p:nvSpPr>
          <p:spPr>
            <a:xfrm>
              <a:off x="4501434" y="1891311"/>
              <a:ext cx="333256" cy="183492"/>
            </a:xfrm>
            <a:custGeom>
              <a:avLst/>
              <a:gdLst/>
              <a:ahLst/>
              <a:cxnLst/>
              <a:rect l="l" t="t" r="r" b="b"/>
              <a:pathLst>
                <a:path w="17123" h="9428" extrusionOk="0">
                  <a:moveTo>
                    <a:pt x="1" y="1"/>
                  </a:moveTo>
                  <a:lnTo>
                    <a:pt x="1" y="2997"/>
                  </a:lnTo>
                  <a:cubicBezTo>
                    <a:pt x="1" y="4593"/>
                    <a:pt x="429" y="6149"/>
                    <a:pt x="1285" y="7472"/>
                  </a:cubicBezTo>
                  <a:cubicBezTo>
                    <a:pt x="3542" y="8776"/>
                    <a:pt x="6061" y="9428"/>
                    <a:pt x="8581" y="9428"/>
                  </a:cubicBezTo>
                  <a:cubicBezTo>
                    <a:pt x="11101" y="9428"/>
                    <a:pt x="13620" y="8776"/>
                    <a:pt x="15877" y="7472"/>
                  </a:cubicBezTo>
                  <a:cubicBezTo>
                    <a:pt x="16695" y="6149"/>
                    <a:pt x="17123" y="4593"/>
                    <a:pt x="17123" y="3075"/>
                  </a:cubicBezTo>
                  <a:lnTo>
                    <a:pt x="1712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a:extLst>
                <a:ext uri="{FF2B5EF4-FFF2-40B4-BE49-F238E27FC236}">
                  <a16:creationId xmlns:a16="http://schemas.microsoft.com/office/drawing/2014/main" id="{D34F7D02-4617-5283-4598-954D67FA8E30}"/>
                </a:ext>
              </a:extLst>
            </p:cNvPr>
            <p:cNvSpPr/>
            <p:nvPr/>
          </p:nvSpPr>
          <p:spPr>
            <a:xfrm>
              <a:off x="4318915" y="1171822"/>
              <a:ext cx="697536" cy="877039"/>
            </a:xfrm>
            <a:custGeom>
              <a:avLst/>
              <a:gdLst/>
              <a:ahLst/>
              <a:cxnLst/>
              <a:rect l="l" t="t" r="r" b="b"/>
              <a:pathLst>
                <a:path w="35840" h="45063" extrusionOk="0">
                  <a:moveTo>
                    <a:pt x="17901" y="1"/>
                  </a:moveTo>
                  <a:cubicBezTo>
                    <a:pt x="8017" y="1"/>
                    <a:pt x="1" y="10080"/>
                    <a:pt x="1" y="22532"/>
                  </a:cubicBezTo>
                  <a:cubicBezTo>
                    <a:pt x="1" y="34984"/>
                    <a:pt x="8017" y="45063"/>
                    <a:pt x="17901" y="45063"/>
                  </a:cubicBezTo>
                  <a:cubicBezTo>
                    <a:pt x="27824" y="45063"/>
                    <a:pt x="35840" y="34984"/>
                    <a:pt x="35840" y="22532"/>
                  </a:cubicBezTo>
                  <a:cubicBezTo>
                    <a:pt x="35840" y="10080"/>
                    <a:pt x="27824" y="1"/>
                    <a:pt x="17901"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a:extLst>
                <a:ext uri="{FF2B5EF4-FFF2-40B4-BE49-F238E27FC236}">
                  <a16:creationId xmlns:a16="http://schemas.microsoft.com/office/drawing/2014/main" id="{8992022E-C32F-FD51-3B0A-9A3D0665EDD1}"/>
                </a:ext>
              </a:extLst>
            </p:cNvPr>
            <p:cNvSpPr/>
            <p:nvPr/>
          </p:nvSpPr>
          <p:spPr>
            <a:xfrm>
              <a:off x="4587011" y="1748554"/>
              <a:ext cx="161344" cy="57200"/>
            </a:xfrm>
            <a:custGeom>
              <a:avLst/>
              <a:gdLst/>
              <a:ahLst/>
              <a:cxnLst/>
              <a:rect l="l" t="t" r="r" b="b"/>
              <a:pathLst>
                <a:path w="8290" h="2939" extrusionOk="0">
                  <a:moveTo>
                    <a:pt x="4145" y="1"/>
                  </a:moveTo>
                  <a:cubicBezTo>
                    <a:pt x="2073" y="1"/>
                    <a:pt x="1" y="293"/>
                    <a:pt x="1" y="876"/>
                  </a:cubicBezTo>
                  <a:cubicBezTo>
                    <a:pt x="1" y="2005"/>
                    <a:pt x="1869" y="2939"/>
                    <a:pt x="4165" y="2939"/>
                  </a:cubicBezTo>
                  <a:cubicBezTo>
                    <a:pt x="6461" y="2939"/>
                    <a:pt x="8290" y="2005"/>
                    <a:pt x="8290" y="876"/>
                  </a:cubicBezTo>
                  <a:cubicBezTo>
                    <a:pt x="8290" y="293"/>
                    <a:pt x="6217" y="1"/>
                    <a:pt x="414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3">
              <a:extLst>
                <a:ext uri="{FF2B5EF4-FFF2-40B4-BE49-F238E27FC236}">
                  <a16:creationId xmlns:a16="http://schemas.microsoft.com/office/drawing/2014/main" id="{D135BCA7-25E6-3665-FEB9-F76A0CF0A505}"/>
                </a:ext>
              </a:extLst>
            </p:cNvPr>
            <p:cNvSpPr/>
            <p:nvPr/>
          </p:nvSpPr>
          <p:spPr>
            <a:xfrm>
              <a:off x="4471151" y="1633063"/>
              <a:ext cx="90131" cy="25009"/>
            </a:xfrm>
            <a:custGeom>
              <a:avLst/>
              <a:gdLst/>
              <a:ahLst/>
              <a:cxnLst/>
              <a:rect l="l" t="t" r="r" b="b"/>
              <a:pathLst>
                <a:path w="4631" h="1285" fill="none" extrusionOk="0">
                  <a:moveTo>
                    <a:pt x="0" y="1285"/>
                  </a:moveTo>
                  <a:cubicBezTo>
                    <a:pt x="1245"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a:extLst>
                <a:ext uri="{FF2B5EF4-FFF2-40B4-BE49-F238E27FC236}">
                  <a16:creationId xmlns:a16="http://schemas.microsoft.com/office/drawing/2014/main" id="{66DBF9C5-1C02-59C1-AB20-6DFB849C4E54}"/>
                </a:ext>
              </a:extLst>
            </p:cNvPr>
            <p:cNvSpPr/>
            <p:nvPr/>
          </p:nvSpPr>
          <p:spPr>
            <a:xfrm>
              <a:off x="4774085" y="1633063"/>
              <a:ext cx="90150" cy="25009"/>
            </a:xfrm>
            <a:custGeom>
              <a:avLst/>
              <a:gdLst/>
              <a:ahLst/>
              <a:cxnLst/>
              <a:rect l="l" t="t" r="r" b="b"/>
              <a:pathLst>
                <a:path w="4632" h="1285" fill="none" extrusionOk="0">
                  <a:moveTo>
                    <a:pt x="1" y="1285"/>
                  </a:moveTo>
                  <a:cubicBezTo>
                    <a:pt x="1246"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a:extLst>
                <a:ext uri="{FF2B5EF4-FFF2-40B4-BE49-F238E27FC236}">
                  <a16:creationId xmlns:a16="http://schemas.microsoft.com/office/drawing/2014/main" id="{3F594CA7-BCE3-151C-C993-B134AC060934}"/>
                </a:ext>
              </a:extLst>
            </p:cNvPr>
            <p:cNvSpPr/>
            <p:nvPr/>
          </p:nvSpPr>
          <p:spPr>
            <a:xfrm>
              <a:off x="4569592" y="1845886"/>
              <a:ext cx="196182" cy="76507"/>
            </a:xfrm>
            <a:custGeom>
              <a:avLst/>
              <a:gdLst/>
              <a:ahLst/>
              <a:cxnLst/>
              <a:rect l="l" t="t" r="r" b="b"/>
              <a:pathLst>
                <a:path w="10080" h="3931" extrusionOk="0">
                  <a:moveTo>
                    <a:pt x="1" y="0"/>
                  </a:moveTo>
                  <a:cubicBezTo>
                    <a:pt x="1" y="2179"/>
                    <a:pt x="1752" y="3930"/>
                    <a:pt x="3931" y="3930"/>
                  </a:cubicBezTo>
                  <a:lnTo>
                    <a:pt x="6149" y="3930"/>
                  </a:lnTo>
                  <a:cubicBezTo>
                    <a:pt x="8328" y="3930"/>
                    <a:pt x="10080" y="2179"/>
                    <a:pt x="10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a:extLst>
                <a:ext uri="{FF2B5EF4-FFF2-40B4-BE49-F238E27FC236}">
                  <a16:creationId xmlns:a16="http://schemas.microsoft.com/office/drawing/2014/main" id="{C9C09F33-52D1-D094-1284-7C1512DD970A}"/>
                </a:ext>
              </a:extLst>
            </p:cNvPr>
            <p:cNvSpPr/>
            <p:nvPr/>
          </p:nvSpPr>
          <p:spPr>
            <a:xfrm>
              <a:off x="4581717" y="1845886"/>
              <a:ext cx="90909" cy="35616"/>
            </a:xfrm>
            <a:custGeom>
              <a:avLst/>
              <a:gdLst/>
              <a:ahLst/>
              <a:cxnLst/>
              <a:rect l="l" t="t" r="r" b="b"/>
              <a:pathLst>
                <a:path w="4671" h="1830" extrusionOk="0">
                  <a:moveTo>
                    <a:pt x="1" y="0"/>
                  </a:moveTo>
                  <a:cubicBezTo>
                    <a:pt x="1" y="1012"/>
                    <a:pt x="818" y="1829"/>
                    <a:pt x="1829" y="1829"/>
                  </a:cubicBezTo>
                  <a:lnTo>
                    <a:pt x="2880" y="1829"/>
                  </a:lnTo>
                  <a:cubicBezTo>
                    <a:pt x="3853"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a:extLst>
                <a:ext uri="{FF2B5EF4-FFF2-40B4-BE49-F238E27FC236}">
                  <a16:creationId xmlns:a16="http://schemas.microsoft.com/office/drawing/2014/main" id="{E60029DA-83F8-1051-8E79-3277A538A723}"/>
                </a:ext>
              </a:extLst>
            </p:cNvPr>
            <p:cNvSpPr/>
            <p:nvPr/>
          </p:nvSpPr>
          <p:spPr>
            <a:xfrm>
              <a:off x="4662759" y="1845886"/>
              <a:ext cx="90890" cy="35616"/>
            </a:xfrm>
            <a:custGeom>
              <a:avLst/>
              <a:gdLst/>
              <a:ahLst/>
              <a:cxnLst/>
              <a:rect l="l" t="t" r="r" b="b"/>
              <a:pathLst>
                <a:path w="4670" h="1830" extrusionOk="0">
                  <a:moveTo>
                    <a:pt x="0" y="0"/>
                  </a:moveTo>
                  <a:cubicBezTo>
                    <a:pt x="0" y="1012"/>
                    <a:pt x="817" y="1829"/>
                    <a:pt x="1829" y="1829"/>
                  </a:cubicBezTo>
                  <a:lnTo>
                    <a:pt x="2802" y="1829"/>
                  </a:lnTo>
                  <a:cubicBezTo>
                    <a:pt x="3814"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a:extLst>
                <a:ext uri="{FF2B5EF4-FFF2-40B4-BE49-F238E27FC236}">
                  <a16:creationId xmlns:a16="http://schemas.microsoft.com/office/drawing/2014/main" id="{30EEF1D6-DAD8-B416-1DED-AC33CEA2244F}"/>
                </a:ext>
              </a:extLst>
            </p:cNvPr>
            <p:cNvSpPr/>
            <p:nvPr/>
          </p:nvSpPr>
          <p:spPr>
            <a:xfrm>
              <a:off x="4506923" y="1789075"/>
              <a:ext cx="9673" cy="7162"/>
            </a:xfrm>
            <a:custGeom>
              <a:avLst/>
              <a:gdLst/>
              <a:ahLst/>
              <a:cxnLst/>
              <a:rect l="l" t="t" r="r" b="b"/>
              <a:pathLst>
                <a:path w="497" h="368" extrusionOk="0">
                  <a:moveTo>
                    <a:pt x="263" y="1"/>
                  </a:moveTo>
                  <a:cubicBezTo>
                    <a:pt x="0" y="30"/>
                    <a:pt x="265" y="367"/>
                    <a:pt x="412" y="367"/>
                  </a:cubicBezTo>
                  <a:cubicBezTo>
                    <a:pt x="461" y="367"/>
                    <a:pt x="497" y="331"/>
                    <a:pt x="497" y="234"/>
                  </a:cubicBezTo>
                  <a:cubicBezTo>
                    <a:pt x="497" y="117"/>
                    <a:pt x="380" y="1"/>
                    <a:pt x="263"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a:extLst>
                <a:ext uri="{FF2B5EF4-FFF2-40B4-BE49-F238E27FC236}">
                  <a16:creationId xmlns:a16="http://schemas.microsoft.com/office/drawing/2014/main" id="{B40EF320-CCBD-0ABE-4521-68CAF492B3FA}"/>
                </a:ext>
              </a:extLst>
            </p:cNvPr>
            <p:cNvSpPr/>
            <p:nvPr/>
          </p:nvSpPr>
          <p:spPr>
            <a:xfrm>
              <a:off x="4472883" y="1814065"/>
              <a:ext cx="10393" cy="6753"/>
            </a:xfrm>
            <a:custGeom>
              <a:avLst/>
              <a:gdLst/>
              <a:ahLst/>
              <a:cxnLst/>
              <a:rect l="l" t="t" r="r" b="b"/>
              <a:pathLst>
                <a:path w="534" h="347" extrusionOk="0">
                  <a:moveTo>
                    <a:pt x="300" y="1"/>
                  </a:moveTo>
                  <a:cubicBezTo>
                    <a:pt x="1" y="1"/>
                    <a:pt x="300" y="346"/>
                    <a:pt x="454" y="346"/>
                  </a:cubicBezTo>
                  <a:cubicBezTo>
                    <a:pt x="501" y="346"/>
                    <a:pt x="534" y="315"/>
                    <a:pt x="534" y="234"/>
                  </a:cubicBezTo>
                  <a:cubicBezTo>
                    <a:pt x="534" y="118"/>
                    <a:pt x="417" y="1"/>
                    <a:pt x="30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a:extLst>
                <a:ext uri="{FF2B5EF4-FFF2-40B4-BE49-F238E27FC236}">
                  <a16:creationId xmlns:a16="http://schemas.microsoft.com/office/drawing/2014/main" id="{92C6375F-0F23-10F2-1A78-74F9961CD0DB}"/>
                </a:ext>
              </a:extLst>
            </p:cNvPr>
            <p:cNvSpPr/>
            <p:nvPr/>
          </p:nvSpPr>
          <p:spPr>
            <a:xfrm>
              <a:off x="4461478" y="1765603"/>
              <a:ext cx="9692" cy="7143"/>
            </a:xfrm>
            <a:custGeom>
              <a:avLst/>
              <a:gdLst/>
              <a:ahLst/>
              <a:cxnLst/>
              <a:rect l="l" t="t" r="r" b="b"/>
              <a:pathLst>
                <a:path w="498" h="367" extrusionOk="0">
                  <a:moveTo>
                    <a:pt x="264" y="0"/>
                  </a:moveTo>
                  <a:cubicBezTo>
                    <a:pt x="0" y="30"/>
                    <a:pt x="265" y="367"/>
                    <a:pt x="413" y="367"/>
                  </a:cubicBezTo>
                  <a:cubicBezTo>
                    <a:pt x="461" y="367"/>
                    <a:pt x="497" y="330"/>
                    <a:pt x="497" y="234"/>
                  </a:cubicBezTo>
                  <a:cubicBezTo>
                    <a:pt x="497" y="117"/>
                    <a:pt x="380" y="0"/>
                    <a:pt x="26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a:extLst>
                <a:ext uri="{FF2B5EF4-FFF2-40B4-BE49-F238E27FC236}">
                  <a16:creationId xmlns:a16="http://schemas.microsoft.com/office/drawing/2014/main" id="{4D59E3F5-3652-8BFA-8AE3-3B6519F2FCE7}"/>
                </a:ext>
              </a:extLst>
            </p:cNvPr>
            <p:cNvSpPr/>
            <p:nvPr/>
          </p:nvSpPr>
          <p:spPr>
            <a:xfrm>
              <a:off x="4818770" y="1789075"/>
              <a:ext cx="9692" cy="7162"/>
            </a:xfrm>
            <a:custGeom>
              <a:avLst/>
              <a:gdLst/>
              <a:ahLst/>
              <a:cxnLst/>
              <a:rect l="l" t="t" r="r" b="b"/>
              <a:pathLst>
                <a:path w="498" h="368" extrusionOk="0">
                  <a:moveTo>
                    <a:pt x="234" y="1"/>
                  </a:moveTo>
                  <a:cubicBezTo>
                    <a:pt x="117" y="1"/>
                    <a:pt x="0" y="117"/>
                    <a:pt x="0" y="234"/>
                  </a:cubicBezTo>
                  <a:cubicBezTo>
                    <a:pt x="0" y="331"/>
                    <a:pt x="36" y="367"/>
                    <a:pt x="85" y="367"/>
                  </a:cubicBezTo>
                  <a:cubicBezTo>
                    <a:pt x="233" y="367"/>
                    <a:pt x="497" y="30"/>
                    <a:pt x="234"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a:extLst>
                <a:ext uri="{FF2B5EF4-FFF2-40B4-BE49-F238E27FC236}">
                  <a16:creationId xmlns:a16="http://schemas.microsoft.com/office/drawing/2014/main" id="{C525E46E-F936-1C2B-23D7-CD02194FCB87}"/>
                </a:ext>
              </a:extLst>
            </p:cNvPr>
            <p:cNvSpPr/>
            <p:nvPr/>
          </p:nvSpPr>
          <p:spPr>
            <a:xfrm>
              <a:off x="4852090" y="1814026"/>
              <a:ext cx="9692" cy="9186"/>
            </a:xfrm>
            <a:custGeom>
              <a:avLst/>
              <a:gdLst/>
              <a:ahLst/>
              <a:cxnLst/>
              <a:rect l="l" t="t" r="r" b="b"/>
              <a:pathLst>
                <a:path w="498" h="472" extrusionOk="0">
                  <a:moveTo>
                    <a:pt x="261" y="1"/>
                  </a:moveTo>
                  <a:cubicBezTo>
                    <a:pt x="253" y="1"/>
                    <a:pt x="244" y="1"/>
                    <a:pt x="234" y="3"/>
                  </a:cubicBezTo>
                  <a:cubicBezTo>
                    <a:pt x="117" y="3"/>
                    <a:pt x="40" y="120"/>
                    <a:pt x="40" y="236"/>
                  </a:cubicBezTo>
                  <a:cubicBezTo>
                    <a:pt x="1" y="353"/>
                    <a:pt x="117" y="470"/>
                    <a:pt x="234" y="470"/>
                  </a:cubicBezTo>
                  <a:cubicBezTo>
                    <a:pt x="244" y="471"/>
                    <a:pt x="253" y="472"/>
                    <a:pt x="261" y="472"/>
                  </a:cubicBezTo>
                  <a:cubicBezTo>
                    <a:pt x="497" y="472"/>
                    <a:pt x="497" y="1"/>
                    <a:pt x="261"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a:extLst>
                <a:ext uri="{FF2B5EF4-FFF2-40B4-BE49-F238E27FC236}">
                  <a16:creationId xmlns:a16="http://schemas.microsoft.com/office/drawing/2014/main" id="{A7FFC69E-A7E3-F160-E40F-D27D8CCE159C}"/>
                </a:ext>
              </a:extLst>
            </p:cNvPr>
            <p:cNvSpPr/>
            <p:nvPr/>
          </p:nvSpPr>
          <p:spPr>
            <a:xfrm>
              <a:off x="4864215" y="1766362"/>
              <a:ext cx="8349" cy="8349"/>
            </a:xfrm>
            <a:custGeom>
              <a:avLst/>
              <a:gdLst/>
              <a:ahLst/>
              <a:cxnLst/>
              <a:rect l="l" t="t" r="r" b="b"/>
              <a:pathLst>
                <a:path w="429" h="429" extrusionOk="0">
                  <a:moveTo>
                    <a:pt x="234" y="0"/>
                  </a:moveTo>
                  <a:cubicBezTo>
                    <a:pt x="117" y="0"/>
                    <a:pt x="0" y="78"/>
                    <a:pt x="0" y="195"/>
                  </a:cubicBezTo>
                  <a:cubicBezTo>
                    <a:pt x="0" y="312"/>
                    <a:pt x="117" y="428"/>
                    <a:pt x="234" y="428"/>
                  </a:cubicBezTo>
                  <a:cubicBezTo>
                    <a:pt x="351" y="428"/>
                    <a:pt x="428" y="312"/>
                    <a:pt x="428" y="195"/>
                  </a:cubicBezTo>
                  <a:cubicBezTo>
                    <a:pt x="428" y="78"/>
                    <a:pt x="351" y="0"/>
                    <a:pt x="23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3">
              <a:extLst>
                <a:ext uri="{FF2B5EF4-FFF2-40B4-BE49-F238E27FC236}">
                  <a16:creationId xmlns:a16="http://schemas.microsoft.com/office/drawing/2014/main" id="{CC4D410F-AA2C-2D16-E55D-B4D8B29135A0}"/>
                </a:ext>
              </a:extLst>
            </p:cNvPr>
            <p:cNvSpPr/>
            <p:nvPr/>
          </p:nvSpPr>
          <p:spPr>
            <a:xfrm>
              <a:off x="4218936" y="674068"/>
              <a:ext cx="889164" cy="877078"/>
            </a:xfrm>
            <a:custGeom>
              <a:avLst/>
              <a:gdLst/>
              <a:ahLst/>
              <a:cxnLst/>
              <a:rect l="l" t="t" r="r" b="b"/>
              <a:pathLst>
                <a:path w="45686" h="45065" extrusionOk="0">
                  <a:moveTo>
                    <a:pt x="26811" y="1"/>
                  </a:moveTo>
                  <a:cubicBezTo>
                    <a:pt x="26105" y="1"/>
                    <a:pt x="25393" y="294"/>
                    <a:pt x="24867" y="905"/>
                  </a:cubicBezTo>
                  <a:cubicBezTo>
                    <a:pt x="24351" y="372"/>
                    <a:pt x="23669" y="113"/>
                    <a:pt x="22991" y="113"/>
                  </a:cubicBezTo>
                  <a:cubicBezTo>
                    <a:pt x="22133" y="113"/>
                    <a:pt x="21281" y="528"/>
                    <a:pt x="20781" y="1333"/>
                  </a:cubicBezTo>
                  <a:cubicBezTo>
                    <a:pt x="20275" y="843"/>
                    <a:pt x="19631" y="606"/>
                    <a:pt x="18992" y="606"/>
                  </a:cubicBezTo>
                  <a:cubicBezTo>
                    <a:pt x="18107" y="606"/>
                    <a:pt x="17231" y="1058"/>
                    <a:pt x="16734" y="1916"/>
                  </a:cubicBezTo>
                  <a:cubicBezTo>
                    <a:pt x="16304" y="1654"/>
                    <a:pt x="15834" y="1530"/>
                    <a:pt x="15373" y="1530"/>
                  </a:cubicBezTo>
                  <a:cubicBezTo>
                    <a:pt x="14331" y="1530"/>
                    <a:pt x="13337" y="2161"/>
                    <a:pt x="12959" y="3240"/>
                  </a:cubicBezTo>
                  <a:cubicBezTo>
                    <a:pt x="12842" y="3240"/>
                    <a:pt x="12765" y="3240"/>
                    <a:pt x="12687" y="3201"/>
                  </a:cubicBezTo>
                  <a:cubicBezTo>
                    <a:pt x="11364" y="3201"/>
                    <a:pt x="10274" y="4173"/>
                    <a:pt x="10118" y="5458"/>
                  </a:cubicBezTo>
                  <a:cubicBezTo>
                    <a:pt x="10002" y="5458"/>
                    <a:pt x="9885" y="5419"/>
                    <a:pt x="9768" y="5419"/>
                  </a:cubicBezTo>
                  <a:cubicBezTo>
                    <a:pt x="8328" y="5419"/>
                    <a:pt x="7161" y="6586"/>
                    <a:pt x="7161" y="8026"/>
                  </a:cubicBezTo>
                  <a:cubicBezTo>
                    <a:pt x="5799" y="8143"/>
                    <a:pt x="4709" y="9271"/>
                    <a:pt x="4709" y="10633"/>
                  </a:cubicBezTo>
                  <a:lnTo>
                    <a:pt x="4709" y="10789"/>
                  </a:lnTo>
                  <a:cubicBezTo>
                    <a:pt x="3503" y="11022"/>
                    <a:pt x="2608" y="12073"/>
                    <a:pt x="2608" y="13357"/>
                  </a:cubicBezTo>
                  <a:cubicBezTo>
                    <a:pt x="2608" y="13746"/>
                    <a:pt x="2686" y="14135"/>
                    <a:pt x="2881" y="14486"/>
                  </a:cubicBezTo>
                  <a:cubicBezTo>
                    <a:pt x="1091" y="15069"/>
                    <a:pt x="507" y="17326"/>
                    <a:pt x="1791" y="18727"/>
                  </a:cubicBezTo>
                  <a:cubicBezTo>
                    <a:pt x="195" y="19661"/>
                    <a:pt x="40" y="21918"/>
                    <a:pt x="1480" y="23008"/>
                  </a:cubicBezTo>
                  <a:cubicBezTo>
                    <a:pt x="1" y="24292"/>
                    <a:pt x="429" y="26704"/>
                    <a:pt x="2258" y="27405"/>
                  </a:cubicBezTo>
                  <a:cubicBezTo>
                    <a:pt x="1908" y="27872"/>
                    <a:pt x="1713" y="28417"/>
                    <a:pt x="1674" y="29000"/>
                  </a:cubicBezTo>
                  <a:cubicBezTo>
                    <a:pt x="1674" y="30440"/>
                    <a:pt x="2881" y="31608"/>
                    <a:pt x="4320" y="31608"/>
                  </a:cubicBezTo>
                  <a:cubicBezTo>
                    <a:pt x="4437" y="31608"/>
                    <a:pt x="4593" y="31608"/>
                    <a:pt x="4748" y="31569"/>
                  </a:cubicBezTo>
                  <a:cubicBezTo>
                    <a:pt x="5254" y="32580"/>
                    <a:pt x="5799" y="33553"/>
                    <a:pt x="6461" y="34487"/>
                  </a:cubicBezTo>
                  <a:cubicBezTo>
                    <a:pt x="4826" y="36122"/>
                    <a:pt x="5994" y="38923"/>
                    <a:pt x="8328" y="38923"/>
                  </a:cubicBezTo>
                  <a:lnTo>
                    <a:pt x="8406" y="38923"/>
                  </a:lnTo>
                  <a:cubicBezTo>
                    <a:pt x="8406" y="40363"/>
                    <a:pt x="9574" y="41531"/>
                    <a:pt x="11052" y="41531"/>
                  </a:cubicBezTo>
                  <a:cubicBezTo>
                    <a:pt x="11442" y="41531"/>
                    <a:pt x="11792" y="41453"/>
                    <a:pt x="12181" y="41297"/>
                  </a:cubicBezTo>
                  <a:cubicBezTo>
                    <a:pt x="12283" y="42751"/>
                    <a:pt x="13506" y="43670"/>
                    <a:pt x="14763" y="43670"/>
                  </a:cubicBezTo>
                  <a:cubicBezTo>
                    <a:pt x="15424" y="43670"/>
                    <a:pt x="16094" y="43417"/>
                    <a:pt x="16617" y="42854"/>
                  </a:cubicBezTo>
                  <a:cubicBezTo>
                    <a:pt x="16908" y="44113"/>
                    <a:pt x="18027" y="44860"/>
                    <a:pt x="19169" y="44860"/>
                  </a:cubicBezTo>
                  <a:cubicBezTo>
                    <a:pt x="19862" y="44860"/>
                    <a:pt x="20563" y="44585"/>
                    <a:pt x="21092" y="43982"/>
                  </a:cubicBezTo>
                  <a:cubicBezTo>
                    <a:pt x="21613" y="44699"/>
                    <a:pt x="22402" y="45064"/>
                    <a:pt x="23192" y="45064"/>
                  </a:cubicBezTo>
                  <a:cubicBezTo>
                    <a:pt x="23818" y="45064"/>
                    <a:pt x="24446" y="44835"/>
                    <a:pt x="24945" y="44371"/>
                  </a:cubicBezTo>
                  <a:cubicBezTo>
                    <a:pt x="25444" y="44773"/>
                    <a:pt x="26032" y="44963"/>
                    <a:pt x="26609" y="44963"/>
                  </a:cubicBezTo>
                  <a:cubicBezTo>
                    <a:pt x="27651" y="44963"/>
                    <a:pt x="28655" y="44345"/>
                    <a:pt x="29030" y="43243"/>
                  </a:cubicBezTo>
                  <a:cubicBezTo>
                    <a:pt x="29561" y="43802"/>
                    <a:pt x="30241" y="44061"/>
                    <a:pt x="30912" y="44061"/>
                  </a:cubicBezTo>
                  <a:cubicBezTo>
                    <a:pt x="32014" y="44061"/>
                    <a:pt x="33089" y="43363"/>
                    <a:pt x="33428" y="42153"/>
                  </a:cubicBezTo>
                  <a:cubicBezTo>
                    <a:pt x="33828" y="42382"/>
                    <a:pt x="34255" y="42487"/>
                    <a:pt x="34672" y="42487"/>
                  </a:cubicBezTo>
                  <a:cubicBezTo>
                    <a:pt x="35959" y="42487"/>
                    <a:pt x="37163" y="41491"/>
                    <a:pt x="37280" y="40052"/>
                  </a:cubicBezTo>
                  <a:lnTo>
                    <a:pt x="37475" y="40052"/>
                  </a:lnTo>
                  <a:cubicBezTo>
                    <a:pt x="40004" y="40052"/>
                    <a:pt x="41055" y="36861"/>
                    <a:pt x="39031" y="35343"/>
                  </a:cubicBezTo>
                  <a:cubicBezTo>
                    <a:pt x="39498" y="34721"/>
                    <a:pt x="39965" y="34098"/>
                    <a:pt x="40354" y="33398"/>
                  </a:cubicBezTo>
                  <a:cubicBezTo>
                    <a:pt x="40627" y="33475"/>
                    <a:pt x="40860" y="33553"/>
                    <a:pt x="41094" y="33553"/>
                  </a:cubicBezTo>
                  <a:cubicBezTo>
                    <a:pt x="41142" y="33556"/>
                    <a:pt x="41190" y="33557"/>
                    <a:pt x="41238" y="33557"/>
                  </a:cubicBezTo>
                  <a:cubicBezTo>
                    <a:pt x="42650" y="33557"/>
                    <a:pt x="43781" y="32456"/>
                    <a:pt x="43857" y="31063"/>
                  </a:cubicBezTo>
                  <a:cubicBezTo>
                    <a:pt x="43857" y="30596"/>
                    <a:pt x="43779" y="30168"/>
                    <a:pt x="43584" y="29779"/>
                  </a:cubicBezTo>
                  <a:cubicBezTo>
                    <a:pt x="45141" y="29039"/>
                    <a:pt x="45530" y="27016"/>
                    <a:pt x="44401" y="25693"/>
                  </a:cubicBezTo>
                  <a:cubicBezTo>
                    <a:pt x="45024" y="25226"/>
                    <a:pt x="45374" y="24525"/>
                    <a:pt x="45413" y="23786"/>
                  </a:cubicBezTo>
                  <a:cubicBezTo>
                    <a:pt x="45452" y="22930"/>
                    <a:pt x="45102" y="22113"/>
                    <a:pt x="44440" y="21607"/>
                  </a:cubicBezTo>
                  <a:cubicBezTo>
                    <a:pt x="45685" y="20400"/>
                    <a:pt x="45452" y="18338"/>
                    <a:pt x="43934" y="17482"/>
                  </a:cubicBezTo>
                  <a:cubicBezTo>
                    <a:pt x="44868" y="16198"/>
                    <a:pt x="44479" y="14369"/>
                    <a:pt x="43078" y="13629"/>
                  </a:cubicBezTo>
                  <a:cubicBezTo>
                    <a:pt x="43156" y="13357"/>
                    <a:pt x="43234" y="13085"/>
                    <a:pt x="43234" y="12812"/>
                  </a:cubicBezTo>
                  <a:cubicBezTo>
                    <a:pt x="43312" y="11528"/>
                    <a:pt x="42417" y="10400"/>
                    <a:pt x="41172" y="10166"/>
                  </a:cubicBezTo>
                  <a:cubicBezTo>
                    <a:pt x="41210" y="9972"/>
                    <a:pt x="41210" y="9777"/>
                    <a:pt x="41249" y="9621"/>
                  </a:cubicBezTo>
                  <a:cubicBezTo>
                    <a:pt x="41288" y="8182"/>
                    <a:pt x="40199" y="6936"/>
                    <a:pt x="38759" y="6897"/>
                  </a:cubicBezTo>
                  <a:cubicBezTo>
                    <a:pt x="38720" y="5458"/>
                    <a:pt x="37591" y="4329"/>
                    <a:pt x="36152" y="4329"/>
                  </a:cubicBezTo>
                  <a:lnTo>
                    <a:pt x="35840" y="4329"/>
                  </a:lnTo>
                  <a:cubicBezTo>
                    <a:pt x="35566" y="3170"/>
                    <a:pt x="34502" y="2393"/>
                    <a:pt x="33361" y="2393"/>
                  </a:cubicBezTo>
                  <a:cubicBezTo>
                    <a:pt x="33047" y="2393"/>
                    <a:pt x="32727" y="2452"/>
                    <a:pt x="32416" y="2578"/>
                  </a:cubicBezTo>
                  <a:cubicBezTo>
                    <a:pt x="31962" y="1699"/>
                    <a:pt x="31075" y="1192"/>
                    <a:pt x="30146" y="1192"/>
                  </a:cubicBezTo>
                  <a:cubicBezTo>
                    <a:pt x="29799" y="1192"/>
                    <a:pt x="29446" y="1263"/>
                    <a:pt x="29108" y="1411"/>
                  </a:cubicBezTo>
                  <a:cubicBezTo>
                    <a:pt x="28626" y="489"/>
                    <a:pt x="27723" y="1"/>
                    <a:pt x="26811" y="1"/>
                  </a:cubicBez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a:extLst>
                <a:ext uri="{FF2B5EF4-FFF2-40B4-BE49-F238E27FC236}">
                  <a16:creationId xmlns:a16="http://schemas.microsoft.com/office/drawing/2014/main" id="{64280A5A-75C5-FCC1-D49C-A9E963D0D30C}"/>
                </a:ext>
              </a:extLst>
            </p:cNvPr>
            <p:cNvSpPr/>
            <p:nvPr/>
          </p:nvSpPr>
          <p:spPr>
            <a:xfrm>
              <a:off x="4905106" y="1684639"/>
              <a:ext cx="240868" cy="212686"/>
            </a:xfrm>
            <a:custGeom>
              <a:avLst/>
              <a:gdLst/>
              <a:ahLst/>
              <a:cxnLst/>
              <a:rect l="l" t="t" r="r" b="b"/>
              <a:pathLst>
                <a:path w="12376" h="10928" extrusionOk="0">
                  <a:moveTo>
                    <a:pt x="6181" y="0"/>
                  </a:moveTo>
                  <a:cubicBezTo>
                    <a:pt x="4038" y="0"/>
                    <a:pt x="2018" y="1272"/>
                    <a:pt x="1168" y="3382"/>
                  </a:cubicBezTo>
                  <a:cubicBezTo>
                    <a:pt x="1" y="6145"/>
                    <a:pt x="1324" y="9336"/>
                    <a:pt x="4125" y="10503"/>
                  </a:cubicBezTo>
                  <a:cubicBezTo>
                    <a:pt x="4807" y="10791"/>
                    <a:pt x="5515" y="10928"/>
                    <a:pt x="6212" y="10928"/>
                  </a:cubicBezTo>
                  <a:cubicBezTo>
                    <a:pt x="8340" y="10928"/>
                    <a:pt x="10367" y="9656"/>
                    <a:pt x="11247" y="7546"/>
                  </a:cubicBezTo>
                  <a:cubicBezTo>
                    <a:pt x="12375" y="4783"/>
                    <a:pt x="11052" y="1592"/>
                    <a:pt x="8289"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a:extLst>
                <a:ext uri="{FF2B5EF4-FFF2-40B4-BE49-F238E27FC236}">
                  <a16:creationId xmlns:a16="http://schemas.microsoft.com/office/drawing/2014/main" id="{763322F1-B946-4956-3D49-97686723ADC1}"/>
                </a:ext>
              </a:extLst>
            </p:cNvPr>
            <p:cNvSpPr/>
            <p:nvPr/>
          </p:nvSpPr>
          <p:spPr>
            <a:xfrm>
              <a:off x="4984630" y="1730201"/>
              <a:ext cx="73490" cy="72537"/>
            </a:xfrm>
            <a:custGeom>
              <a:avLst/>
              <a:gdLst/>
              <a:ahLst/>
              <a:cxnLst/>
              <a:rect l="l" t="t" r="r" b="b"/>
              <a:pathLst>
                <a:path w="3776" h="3727" extrusionOk="0">
                  <a:moveTo>
                    <a:pt x="3179" y="0"/>
                  </a:moveTo>
                  <a:cubicBezTo>
                    <a:pt x="2876" y="0"/>
                    <a:pt x="2579" y="52"/>
                    <a:pt x="2296" y="146"/>
                  </a:cubicBezTo>
                  <a:cubicBezTo>
                    <a:pt x="1324" y="457"/>
                    <a:pt x="545" y="1236"/>
                    <a:pt x="195" y="2247"/>
                  </a:cubicBezTo>
                  <a:cubicBezTo>
                    <a:pt x="39" y="2714"/>
                    <a:pt x="1" y="3220"/>
                    <a:pt x="117" y="3726"/>
                  </a:cubicBezTo>
                  <a:cubicBezTo>
                    <a:pt x="468" y="1858"/>
                    <a:pt x="1907" y="418"/>
                    <a:pt x="3775" y="68"/>
                  </a:cubicBezTo>
                  <a:cubicBezTo>
                    <a:pt x="3576" y="22"/>
                    <a:pt x="3376" y="0"/>
                    <a:pt x="3179"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a:extLst>
                <a:ext uri="{FF2B5EF4-FFF2-40B4-BE49-F238E27FC236}">
                  <a16:creationId xmlns:a16="http://schemas.microsoft.com/office/drawing/2014/main" id="{EFCCF062-7903-647B-BB4E-8A4D3AF42228}"/>
                </a:ext>
              </a:extLst>
            </p:cNvPr>
            <p:cNvSpPr/>
            <p:nvPr/>
          </p:nvSpPr>
          <p:spPr>
            <a:xfrm>
              <a:off x="4188653" y="1684639"/>
              <a:ext cx="241607" cy="212686"/>
            </a:xfrm>
            <a:custGeom>
              <a:avLst/>
              <a:gdLst/>
              <a:ahLst/>
              <a:cxnLst/>
              <a:rect l="l" t="t" r="r" b="b"/>
              <a:pathLst>
                <a:path w="12414" h="10928" extrusionOk="0">
                  <a:moveTo>
                    <a:pt x="6233" y="0"/>
                  </a:moveTo>
                  <a:cubicBezTo>
                    <a:pt x="5532" y="0"/>
                    <a:pt x="4817" y="137"/>
                    <a:pt x="4125" y="425"/>
                  </a:cubicBezTo>
                  <a:cubicBezTo>
                    <a:pt x="1323" y="1553"/>
                    <a:pt x="0" y="4783"/>
                    <a:pt x="1168" y="7546"/>
                  </a:cubicBezTo>
                  <a:cubicBezTo>
                    <a:pt x="2047" y="9656"/>
                    <a:pt x="4075" y="10928"/>
                    <a:pt x="6202" y="10928"/>
                  </a:cubicBezTo>
                  <a:cubicBezTo>
                    <a:pt x="6899" y="10928"/>
                    <a:pt x="7607" y="10791"/>
                    <a:pt x="8289" y="10503"/>
                  </a:cubicBezTo>
                  <a:cubicBezTo>
                    <a:pt x="11091" y="9336"/>
                    <a:pt x="12414" y="6145"/>
                    <a:pt x="11246" y="3382"/>
                  </a:cubicBezTo>
                  <a:cubicBezTo>
                    <a:pt x="10396" y="1272"/>
                    <a:pt x="8376" y="0"/>
                    <a:pt x="6233"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a:extLst>
                <a:ext uri="{FF2B5EF4-FFF2-40B4-BE49-F238E27FC236}">
                  <a16:creationId xmlns:a16="http://schemas.microsoft.com/office/drawing/2014/main" id="{8E3060E9-DC88-E656-EF0E-DFB359D44F51}"/>
                </a:ext>
              </a:extLst>
            </p:cNvPr>
            <p:cNvSpPr/>
            <p:nvPr/>
          </p:nvSpPr>
          <p:spPr>
            <a:xfrm>
              <a:off x="4277265" y="1730201"/>
              <a:ext cx="72712" cy="71778"/>
            </a:xfrm>
            <a:custGeom>
              <a:avLst/>
              <a:gdLst/>
              <a:ahLst/>
              <a:cxnLst/>
              <a:rect l="l" t="t" r="r" b="b"/>
              <a:pathLst>
                <a:path w="3736" h="3688" extrusionOk="0">
                  <a:moveTo>
                    <a:pt x="605" y="0"/>
                  </a:moveTo>
                  <a:cubicBezTo>
                    <a:pt x="414" y="0"/>
                    <a:pt x="223" y="22"/>
                    <a:pt x="39" y="68"/>
                  </a:cubicBezTo>
                  <a:lnTo>
                    <a:pt x="0" y="68"/>
                  </a:lnTo>
                  <a:cubicBezTo>
                    <a:pt x="1868" y="379"/>
                    <a:pt x="3308" y="1858"/>
                    <a:pt x="3658" y="3687"/>
                  </a:cubicBezTo>
                  <a:cubicBezTo>
                    <a:pt x="3736" y="3220"/>
                    <a:pt x="3736" y="2714"/>
                    <a:pt x="3580" y="2247"/>
                  </a:cubicBezTo>
                  <a:cubicBezTo>
                    <a:pt x="3386" y="1741"/>
                    <a:pt x="3113" y="1313"/>
                    <a:pt x="2763" y="963"/>
                  </a:cubicBezTo>
                  <a:cubicBezTo>
                    <a:pt x="2413" y="574"/>
                    <a:pt x="1946" y="302"/>
                    <a:pt x="1479" y="146"/>
                  </a:cubicBezTo>
                  <a:cubicBezTo>
                    <a:pt x="1196" y="52"/>
                    <a:pt x="899" y="0"/>
                    <a:pt x="605"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useBgFill="1">
        <p:nvSpPr>
          <p:cNvPr id="8" name="Google Shape;1115;p55">
            <a:extLst>
              <a:ext uri="{FF2B5EF4-FFF2-40B4-BE49-F238E27FC236}">
                <a16:creationId xmlns:a16="http://schemas.microsoft.com/office/drawing/2014/main" id="{6F818EE6-D8D2-9BCF-88CC-CD65E9E5D8A9}"/>
              </a:ext>
            </a:extLst>
          </p:cNvPr>
          <p:cNvSpPr txBox="1">
            <a:spLocks noGrp="1"/>
          </p:cNvSpPr>
          <p:nvPr>
            <p:ph type="title"/>
          </p:nvPr>
        </p:nvSpPr>
        <p:spPr>
          <a:xfrm>
            <a:off x="5219300" y="2495445"/>
            <a:ext cx="3287452" cy="17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000" dirty="0"/>
              <a:t>Solutions &amp; Experience Prototypes</a:t>
            </a:r>
            <a:endParaRPr sz="5000" dirty="0"/>
          </a:p>
        </p:txBody>
      </p:sp>
      <p:sp>
        <p:nvSpPr>
          <p:cNvPr id="9" name="Google Shape;1116;p55">
            <a:extLst>
              <a:ext uri="{FF2B5EF4-FFF2-40B4-BE49-F238E27FC236}">
                <a16:creationId xmlns:a16="http://schemas.microsoft.com/office/drawing/2014/main" id="{8C387309-346C-D97A-D304-6D917D8A6276}"/>
              </a:ext>
            </a:extLst>
          </p:cNvPr>
          <p:cNvSpPr/>
          <p:nvPr/>
        </p:nvSpPr>
        <p:spPr>
          <a:xfrm flipH="1">
            <a:off x="4417778" y="2175884"/>
            <a:ext cx="68239" cy="79678"/>
          </a:xfrm>
          <a:custGeom>
            <a:avLst/>
            <a:gdLst/>
            <a:ahLst/>
            <a:cxnLst/>
            <a:rect l="l" t="t" r="r" b="b"/>
            <a:pathLst>
              <a:path w="358" h="418" extrusionOk="0">
                <a:moveTo>
                  <a:pt x="215" y="1"/>
                </a:moveTo>
                <a:cubicBezTo>
                  <a:pt x="203" y="1"/>
                  <a:pt x="203" y="12"/>
                  <a:pt x="191" y="12"/>
                </a:cubicBezTo>
                <a:cubicBezTo>
                  <a:pt x="156" y="24"/>
                  <a:pt x="144" y="36"/>
                  <a:pt x="144" y="60"/>
                </a:cubicBezTo>
                <a:cubicBezTo>
                  <a:pt x="108" y="120"/>
                  <a:pt x="60" y="191"/>
                  <a:pt x="13" y="251"/>
                </a:cubicBezTo>
                <a:cubicBezTo>
                  <a:pt x="1" y="274"/>
                  <a:pt x="1" y="310"/>
                  <a:pt x="1" y="334"/>
                </a:cubicBezTo>
                <a:cubicBezTo>
                  <a:pt x="1" y="370"/>
                  <a:pt x="25" y="393"/>
                  <a:pt x="36" y="393"/>
                </a:cubicBezTo>
                <a:cubicBezTo>
                  <a:pt x="72" y="417"/>
                  <a:pt x="96" y="417"/>
                  <a:pt x="132" y="417"/>
                </a:cubicBezTo>
                <a:cubicBezTo>
                  <a:pt x="144" y="417"/>
                  <a:pt x="144" y="393"/>
                  <a:pt x="156" y="393"/>
                </a:cubicBezTo>
                <a:lnTo>
                  <a:pt x="203" y="358"/>
                </a:lnTo>
                <a:cubicBezTo>
                  <a:pt x="251" y="298"/>
                  <a:pt x="298" y="215"/>
                  <a:pt x="334" y="155"/>
                </a:cubicBezTo>
                <a:cubicBezTo>
                  <a:pt x="358" y="132"/>
                  <a:pt x="358" y="96"/>
                  <a:pt x="358" y="72"/>
                </a:cubicBezTo>
                <a:cubicBezTo>
                  <a:pt x="358" y="36"/>
                  <a:pt x="322" y="12"/>
                  <a:pt x="310" y="12"/>
                </a:cubicBezTo>
                <a:cubicBezTo>
                  <a:pt x="275" y="1"/>
                  <a:pt x="251"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17;p55">
            <a:extLst>
              <a:ext uri="{FF2B5EF4-FFF2-40B4-BE49-F238E27FC236}">
                <a16:creationId xmlns:a16="http://schemas.microsoft.com/office/drawing/2014/main" id="{F87293AB-E960-2624-39C4-F1222A03EC15}"/>
              </a:ext>
            </a:extLst>
          </p:cNvPr>
          <p:cNvSpPr/>
          <p:nvPr/>
        </p:nvSpPr>
        <p:spPr>
          <a:xfrm>
            <a:off x="5219300" y="682695"/>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18;p55">
            <a:extLst>
              <a:ext uri="{FF2B5EF4-FFF2-40B4-BE49-F238E27FC236}">
                <a16:creationId xmlns:a16="http://schemas.microsoft.com/office/drawing/2014/main" id="{1C769A32-8332-7825-37A9-9DAE7AA16B2B}"/>
              </a:ext>
            </a:extLst>
          </p:cNvPr>
          <p:cNvSpPr txBox="1">
            <a:spLocks/>
          </p:cNvSpPr>
          <p:nvPr/>
        </p:nvSpPr>
        <p:spPr>
          <a:xfrm>
            <a:off x="5345600" y="950907"/>
            <a:ext cx="885900" cy="650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dirty="0"/>
              <a:t>03</a:t>
            </a:r>
          </a:p>
        </p:txBody>
      </p:sp>
    </p:spTree>
    <p:extLst>
      <p:ext uri="{BB962C8B-B14F-4D97-AF65-F5344CB8AC3E}">
        <p14:creationId xmlns:p14="http://schemas.microsoft.com/office/powerpoint/2010/main" val="8844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4E27C5AD-BB56-3CB6-5BDA-94721012EA1F}"/>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F64EE260-4393-CB3C-158B-A7E176DD12FE}"/>
              </a:ext>
            </a:extLst>
          </p:cNvPr>
          <p:cNvSpPr txBox="1">
            <a:spLocks noGrp="1"/>
          </p:cNvSpPr>
          <p:nvPr>
            <p:ph type="title" idx="3"/>
          </p:nvPr>
        </p:nvSpPr>
        <p:spPr>
          <a:xfrm>
            <a:off x="502653" y="365828"/>
            <a:ext cx="3597399"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Virtual Homestay </a:t>
            </a:r>
            <a:endParaRPr dirty="0"/>
          </a:p>
        </p:txBody>
      </p:sp>
      <p:sp>
        <p:nvSpPr>
          <p:cNvPr id="2" name="Content Placeholder 2">
            <a:extLst>
              <a:ext uri="{FF2B5EF4-FFF2-40B4-BE49-F238E27FC236}">
                <a16:creationId xmlns:a16="http://schemas.microsoft.com/office/drawing/2014/main" id="{FB14353D-0391-47BE-F122-114A870FD42A}"/>
              </a:ext>
            </a:extLst>
          </p:cNvPr>
          <p:cNvSpPr txBox="1">
            <a:spLocks/>
          </p:cNvSpPr>
          <p:nvPr/>
        </p:nvSpPr>
        <p:spPr>
          <a:xfrm>
            <a:off x="502653" y="1303961"/>
            <a:ext cx="4393812" cy="3504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800" b="0" dirty="0">
                <a:solidFill>
                  <a:srgbClr val="565757"/>
                </a:solidFill>
              </a:rPr>
              <a:t>Users curate a </a:t>
            </a:r>
            <a:r>
              <a:rPr lang="en-US" sz="1800" dirty="0">
                <a:solidFill>
                  <a:srgbClr val="565757"/>
                </a:solidFill>
              </a:rPr>
              <a:t>digital “home,”</a:t>
            </a:r>
            <a:r>
              <a:rPr lang="en-US" sz="1800" b="0" dirty="0">
                <a:solidFill>
                  <a:srgbClr val="565757"/>
                </a:solidFill>
              </a:rPr>
              <a:t> which showcases </a:t>
            </a:r>
            <a:r>
              <a:rPr lang="en-US" sz="1800" dirty="0">
                <a:solidFill>
                  <a:srgbClr val="565757"/>
                </a:solidFill>
              </a:rPr>
              <a:t>artifacts of their culture </a:t>
            </a:r>
            <a:r>
              <a:rPr lang="en-US" sz="1800" b="0" dirty="0">
                <a:solidFill>
                  <a:srgbClr val="565757"/>
                </a:solidFill>
              </a:rPr>
              <a:t>and personal interests</a:t>
            </a:r>
          </a:p>
          <a:p>
            <a:pPr marL="285750" indent="-285750" algn="l">
              <a:buFont typeface="Arial" panose="020B0604020202020204" pitchFamily="34" charset="0"/>
              <a:buChar char="•"/>
            </a:pPr>
            <a:r>
              <a:rPr lang="en-US" sz="1800" b="0" dirty="0">
                <a:solidFill>
                  <a:srgbClr val="565757"/>
                </a:solidFill>
              </a:rPr>
              <a:t>Others “homestay” in their virtual environment</a:t>
            </a:r>
          </a:p>
          <a:p>
            <a:pPr marL="285750" indent="-285750" algn="l">
              <a:buFont typeface="Arial" panose="020B0604020202020204" pitchFamily="34" charset="0"/>
              <a:buChar char="•"/>
            </a:pPr>
            <a:r>
              <a:rPr lang="en-US" sz="1800" b="0" dirty="0">
                <a:solidFill>
                  <a:srgbClr val="565757"/>
                </a:solidFill>
              </a:rPr>
              <a:t>Facilitates conversation and </a:t>
            </a:r>
            <a:r>
              <a:rPr lang="en-US" sz="1800" dirty="0">
                <a:solidFill>
                  <a:srgbClr val="565757"/>
                </a:solidFill>
              </a:rPr>
              <a:t>cultural exchange</a:t>
            </a:r>
            <a:r>
              <a:rPr lang="en-US" sz="1800" b="0" dirty="0">
                <a:solidFill>
                  <a:srgbClr val="565757"/>
                </a:solidFill>
              </a:rPr>
              <a:t> with host and with fellow visitors</a:t>
            </a:r>
          </a:p>
          <a:p>
            <a:pPr marL="285750" indent="-285750" algn="l">
              <a:buFont typeface="Arial" panose="020B0604020202020204" pitchFamily="34" charset="0"/>
              <a:buChar char="•"/>
            </a:pPr>
            <a:r>
              <a:rPr lang="en-US" sz="1800" b="0" dirty="0">
                <a:solidFill>
                  <a:srgbClr val="565757"/>
                </a:solidFill>
              </a:rPr>
              <a:t>Allows exploration of culture in a </a:t>
            </a:r>
            <a:r>
              <a:rPr lang="en-US" sz="1800" dirty="0">
                <a:solidFill>
                  <a:srgbClr val="565757"/>
                </a:solidFill>
              </a:rPr>
              <a:t>personal</a:t>
            </a:r>
            <a:r>
              <a:rPr lang="en-US" sz="1800" b="0" dirty="0">
                <a:solidFill>
                  <a:srgbClr val="565757"/>
                </a:solidFill>
              </a:rPr>
              <a:t>, non-monolithic way</a:t>
            </a:r>
          </a:p>
          <a:p>
            <a:pPr marL="285750" indent="-285750" algn="l">
              <a:buFont typeface="Arial" panose="020B0604020202020204" pitchFamily="34" charset="0"/>
              <a:buChar char="•"/>
            </a:pPr>
            <a:endParaRPr lang="en-US" sz="1800" b="0" dirty="0">
              <a:solidFill>
                <a:srgbClr val="565757"/>
              </a:solidFill>
            </a:endParaRPr>
          </a:p>
          <a:p>
            <a:pPr marL="0" indent="0" algn="l"/>
            <a:r>
              <a:rPr lang="en-US" sz="1800" b="0" dirty="0">
                <a:solidFill>
                  <a:srgbClr val="565757"/>
                </a:solidFill>
              </a:rPr>
              <a:t>Ethical implications:</a:t>
            </a:r>
          </a:p>
          <a:p>
            <a:pPr marL="285750" indent="-285750" algn="l">
              <a:buFont typeface="Arial" panose="020B0604020202020204" pitchFamily="34" charset="0"/>
              <a:buChar char="•"/>
            </a:pPr>
            <a:r>
              <a:rPr lang="en-US" sz="1800" b="0" dirty="0">
                <a:solidFill>
                  <a:srgbClr val="565757"/>
                </a:solidFill>
              </a:rPr>
              <a:t>Danger of a </a:t>
            </a:r>
            <a:r>
              <a:rPr lang="en-US" sz="1800" dirty="0">
                <a:solidFill>
                  <a:srgbClr val="565757"/>
                </a:solidFill>
              </a:rPr>
              <a:t>single story</a:t>
            </a:r>
          </a:p>
          <a:p>
            <a:pPr marL="285750" indent="-285750" algn="l">
              <a:buFont typeface="Arial" panose="020B0604020202020204" pitchFamily="34" charset="0"/>
              <a:buChar char="•"/>
            </a:pPr>
            <a:r>
              <a:rPr lang="en-US" sz="1800" b="0" dirty="0">
                <a:solidFill>
                  <a:srgbClr val="565757"/>
                </a:solidFill>
              </a:rPr>
              <a:t>People who have time to curate this represent a certain slice of people</a:t>
            </a:r>
          </a:p>
          <a:p>
            <a:pPr marL="0" indent="0" algn="l"/>
            <a:endParaRPr lang="en-US" sz="1800" b="0" dirty="0">
              <a:solidFill>
                <a:srgbClr val="565757"/>
              </a:solidFill>
            </a:endParaRPr>
          </a:p>
        </p:txBody>
      </p:sp>
      <p:sp>
        <p:nvSpPr>
          <p:cNvPr id="3" name="Google Shape;1188;p58">
            <a:extLst>
              <a:ext uri="{FF2B5EF4-FFF2-40B4-BE49-F238E27FC236}">
                <a16:creationId xmlns:a16="http://schemas.microsoft.com/office/drawing/2014/main" id="{52B1E739-F76D-7148-36E9-B31FB0ADA8F2}"/>
              </a:ext>
            </a:extLst>
          </p:cNvPr>
          <p:cNvSpPr txBox="1">
            <a:spLocks/>
          </p:cNvSpPr>
          <p:nvPr/>
        </p:nvSpPr>
        <p:spPr>
          <a:xfrm>
            <a:off x="4356898" y="365828"/>
            <a:ext cx="3597399"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swald"/>
              <a:buNone/>
              <a:defRPr sz="36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9pPr>
          </a:lstStyle>
          <a:p>
            <a:pPr algn="l"/>
            <a:r>
              <a:rPr lang="en-US" sz="1800" b="0" dirty="0"/>
              <a:t>From “HMW insert Anna into the life of a native speaker?”</a:t>
            </a:r>
          </a:p>
        </p:txBody>
      </p:sp>
      <p:pic>
        <p:nvPicPr>
          <p:cNvPr id="6" name="Picture 5">
            <a:extLst>
              <a:ext uri="{FF2B5EF4-FFF2-40B4-BE49-F238E27FC236}">
                <a16:creationId xmlns:a16="http://schemas.microsoft.com/office/drawing/2014/main" id="{9E794911-FC0B-A884-8810-0E6621B14639}"/>
              </a:ext>
            </a:extLst>
          </p:cNvPr>
          <p:cNvPicPr>
            <a:picLocks noChangeAspect="1"/>
          </p:cNvPicPr>
          <p:nvPr/>
        </p:nvPicPr>
        <p:blipFill>
          <a:blip r:embed="rId3"/>
          <a:stretch>
            <a:fillRect/>
          </a:stretch>
        </p:blipFill>
        <p:spPr>
          <a:xfrm>
            <a:off x="5938305" y="1207238"/>
            <a:ext cx="2555455" cy="1698194"/>
          </a:xfrm>
          <a:prstGeom prst="rect">
            <a:avLst/>
          </a:prstGeom>
        </p:spPr>
      </p:pic>
      <p:pic>
        <p:nvPicPr>
          <p:cNvPr id="7" name="Picture 6">
            <a:extLst>
              <a:ext uri="{FF2B5EF4-FFF2-40B4-BE49-F238E27FC236}">
                <a16:creationId xmlns:a16="http://schemas.microsoft.com/office/drawing/2014/main" id="{7EC463B4-E387-0706-0C81-21C09721CB23}"/>
              </a:ext>
            </a:extLst>
          </p:cNvPr>
          <p:cNvPicPr>
            <a:picLocks noChangeAspect="1"/>
          </p:cNvPicPr>
          <p:nvPr/>
        </p:nvPicPr>
        <p:blipFill>
          <a:blip r:embed="rId4"/>
          <a:stretch>
            <a:fillRect/>
          </a:stretch>
        </p:blipFill>
        <p:spPr>
          <a:xfrm>
            <a:off x="5515896" y="3036167"/>
            <a:ext cx="2703042" cy="1771994"/>
          </a:xfrm>
          <a:prstGeom prst="rect">
            <a:avLst/>
          </a:prstGeom>
        </p:spPr>
      </p:pic>
    </p:spTree>
    <p:extLst>
      <p:ext uri="{BB962C8B-B14F-4D97-AF65-F5344CB8AC3E}">
        <p14:creationId xmlns:p14="http://schemas.microsoft.com/office/powerpoint/2010/main" val="1752607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2" name="Google Shape;1342;p64"/>
          <p:cNvSpPr/>
          <p:nvPr/>
        </p:nvSpPr>
        <p:spPr>
          <a:xfrm>
            <a:off x="7103658" y="2598897"/>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4"/>
          <p:cNvSpPr txBox="1">
            <a:spLocks noGrp="1"/>
          </p:cNvSpPr>
          <p:nvPr>
            <p:ph type="title"/>
          </p:nvPr>
        </p:nvSpPr>
        <p:spPr>
          <a:xfrm>
            <a:off x="481512" y="3848020"/>
            <a:ext cx="2020200" cy="6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t>Bryant</a:t>
            </a:r>
            <a:endParaRPr b="0" dirty="0"/>
          </a:p>
        </p:txBody>
      </p:sp>
      <p:sp>
        <p:nvSpPr>
          <p:cNvPr id="1344" name="Google Shape;1344;p64"/>
          <p:cNvSpPr txBox="1">
            <a:spLocks noGrp="1"/>
          </p:cNvSpPr>
          <p:nvPr>
            <p:ph type="subTitle" idx="1"/>
          </p:nvPr>
        </p:nvSpPr>
        <p:spPr>
          <a:xfrm>
            <a:off x="481512" y="4415670"/>
            <a:ext cx="2020200" cy="68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CS</a:t>
            </a:r>
            <a:endParaRPr dirty="0"/>
          </a:p>
        </p:txBody>
      </p:sp>
      <p:sp>
        <p:nvSpPr>
          <p:cNvPr id="1345" name="Google Shape;1345;p64"/>
          <p:cNvSpPr txBox="1">
            <a:spLocks noGrp="1"/>
          </p:cNvSpPr>
          <p:nvPr>
            <p:ph type="title" idx="2"/>
          </p:nvPr>
        </p:nvSpPr>
        <p:spPr>
          <a:xfrm>
            <a:off x="2655671" y="3848021"/>
            <a:ext cx="2020200" cy="6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t>Tommy</a:t>
            </a:r>
            <a:endParaRPr b="0" dirty="0"/>
          </a:p>
        </p:txBody>
      </p:sp>
      <p:sp>
        <p:nvSpPr>
          <p:cNvPr id="1346" name="Google Shape;1346;p64"/>
          <p:cNvSpPr txBox="1">
            <a:spLocks noGrp="1"/>
          </p:cNvSpPr>
          <p:nvPr>
            <p:ph type="subTitle" idx="3"/>
          </p:nvPr>
        </p:nvSpPr>
        <p:spPr>
          <a:xfrm>
            <a:off x="2655669" y="4415670"/>
            <a:ext cx="2020200" cy="68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Undeclared…</a:t>
            </a:r>
            <a:endParaRPr dirty="0"/>
          </a:p>
        </p:txBody>
      </p:sp>
      <p:sp>
        <p:nvSpPr>
          <p:cNvPr id="1347" name="Google Shape;1347;p64"/>
          <p:cNvSpPr txBox="1">
            <a:spLocks noGrp="1"/>
          </p:cNvSpPr>
          <p:nvPr>
            <p:ph type="title" idx="4"/>
          </p:nvPr>
        </p:nvSpPr>
        <p:spPr>
          <a:xfrm>
            <a:off x="6662808" y="3848021"/>
            <a:ext cx="2020200" cy="64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dirty="0"/>
              <a:t>Candy</a:t>
            </a:r>
            <a:endParaRPr b="0" dirty="0"/>
          </a:p>
        </p:txBody>
      </p:sp>
      <p:sp>
        <p:nvSpPr>
          <p:cNvPr id="1348" name="Google Shape;1348;p64"/>
          <p:cNvSpPr txBox="1">
            <a:spLocks noGrp="1"/>
          </p:cNvSpPr>
          <p:nvPr>
            <p:ph type="subTitle" idx="5"/>
          </p:nvPr>
        </p:nvSpPr>
        <p:spPr>
          <a:xfrm>
            <a:off x="6662808" y="4415670"/>
            <a:ext cx="2020200" cy="68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Urban Studies!</a:t>
            </a:r>
            <a:endParaRPr dirty="0"/>
          </a:p>
        </p:txBody>
      </p:sp>
      <p:grpSp>
        <p:nvGrpSpPr>
          <p:cNvPr id="1408" name="Google Shape;1408;p64"/>
          <p:cNvGrpSpPr/>
          <p:nvPr/>
        </p:nvGrpSpPr>
        <p:grpSpPr>
          <a:xfrm>
            <a:off x="3193438" y="1896870"/>
            <a:ext cx="629895" cy="125228"/>
            <a:chOff x="2358395" y="153510"/>
            <a:chExt cx="629895" cy="125228"/>
          </a:xfrm>
        </p:grpSpPr>
        <p:sp>
          <p:nvSpPr>
            <p:cNvPr id="1409" name="Google Shape;1409;p64"/>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4"/>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Picture 6">
            <a:extLst>
              <a:ext uri="{FF2B5EF4-FFF2-40B4-BE49-F238E27FC236}">
                <a16:creationId xmlns:a16="http://schemas.microsoft.com/office/drawing/2014/main" id="{75F673EE-6593-FE8F-53A4-0E355B8175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42" t="21995" r="18926" b="13075"/>
          <a:stretch/>
        </p:blipFill>
        <p:spPr bwMode="auto">
          <a:xfrm>
            <a:off x="4934166" y="1508629"/>
            <a:ext cx="1572001" cy="2233534"/>
          </a:xfrm>
          <a:prstGeom prst="rect">
            <a:avLst/>
          </a:prstGeom>
          <a:noFill/>
          <a:extLst>
            <a:ext uri="{909E8E84-426E-40DD-AFC4-6F175D3DCCD1}">
              <a14:hiddenFill xmlns:a14="http://schemas.microsoft.com/office/drawing/2010/main">
                <a:solidFill>
                  <a:srgbClr val="FFFFFF"/>
                </a:solidFill>
              </a14:hiddenFill>
            </a:ext>
          </a:extLst>
        </p:spPr>
      </p:pic>
      <p:grpSp>
        <p:nvGrpSpPr>
          <p:cNvPr id="1411" name="Google Shape;1411;p64"/>
          <p:cNvGrpSpPr/>
          <p:nvPr/>
        </p:nvGrpSpPr>
        <p:grpSpPr>
          <a:xfrm>
            <a:off x="1415278" y="2716588"/>
            <a:ext cx="260247" cy="79605"/>
            <a:chOff x="2176250" y="3010775"/>
            <a:chExt cx="679850" cy="207900"/>
          </a:xfrm>
        </p:grpSpPr>
        <p:sp>
          <p:nvSpPr>
            <p:cNvPr id="1412" name="Google Shape;1412;p64"/>
            <p:cNvSpPr/>
            <p:nvPr/>
          </p:nvSpPr>
          <p:spPr>
            <a:xfrm>
              <a:off x="2176250" y="3010775"/>
              <a:ext cx="56400" cy="207900"/>
            </a:xfrm>
            <a:prstGeom prst="roundRect">
              <a:avLst>
                <a:gd name="adj" fmla="val 50000"/>
              </a:avLst>
            </a:pr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4"/>
            <p:cNvSpPr/>
            <p:nvPr/>
          </p:nvSpPr>
          <p:spPr>
            <a:xfrm>
              <a:off x="2799700" y="3010775"/>
              <a:ext cx="56400" cy="207900"/>
            </a:xfrm>
            <a:prstGeom prst="roundRect">
              <a:avLst>
                <a:gd name="adj" fmla="val 50000"/>
              </a:avLst>
            </a:pr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345;p64">
            <a:extLst>
              <a:ext uri="{FF2B5EF4-FFF2-40B4-BE49-F238E27FC236}">
                <a16:creationId xmlns:a16="http://schemas.microsoft.com/office/drawing/2014/main" id="{134856D0-276A-CD5C-7B91-55CD26E07C4A}"/>
              </a:ext>
            </a:extLst>
          </p:cNvPr>
          <p:cNvSpPr txBox="1">
            <a:spLocks/>
          </p:cNvSpPr>
          <p:nvPr/>
        </p:nvSpPr>
        <p:spPr>
          <a:xfrm>
            <a:off x="4642139" y="3872872"/>
            <a:ext cx="2020200" cy="64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swald"/>
              <a:buNone/>
              <a:defRPr sz="48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9pPr>
          </a:lstStyle>
          <a:p>
            <a:r>
              <a:rPr lang="en" b="0" dirty="0"/>
              <a:t>Lulu</a:t>
            </a:r>
          </a:p>
        </p:txBody>
      </p:sp>
      <p:pic>
        <p:nvPicPr>
          <p:cNvPr id="1027" name="Picture 3">
            <a:extLst>
              <a:ext uri="{FF2B5EF4-FFF2-40B4-BE49-F238E27FC236}">
                <a16:creationId xmlns:a16="http://schemas.microsoft.com/office/drawing/2014/main" id="{9FB0D961-99BC-9997-D661-385122513E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790" t="34677" r="27116" b="15834"/>
          <a:stretch/>
        </p:blipFill>
        <p:spPr bwMode="auto">
          <a:xfrm>
            <a:off x="6856373" y="1495750"/>
            <a:ext cx="1630011" cy="228383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346;p64">
            <a:extLst>
              <a:ext uri="{FF2B5EF4-FFF2-40B4-BE49-F238E27FC236}">
                <a16:creationId xmlns:a16="http://schemas.microsoft.com/office/drawing/2014/main" id="{93176975-7450-C6FA-F8FD-EF8C7767ECB2}"/>
              </a:ext>
            </a:extLst>
          </p:cNvPr>
          <p:cNvSpPr txBox="1">
            <a:spLocks/>
          </p:cNvSpPr>
          <p:nvPr/>
        </p:nvSpPr>
        <p:spPr>
          <a:xfrm>
            <a:off x="4642137" y="4440521"/>
            <a:ext cx="2020200" cy="68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spcAft>
                <a:spcPts val="1600"/>
              </a:spcAft>
            </a:pPr>
            <a:r>
              <a:rPr lang="en-US" dirty="0"/>
              <a:t>CS</a:t>
            </a:r>
          </a:p>
        </p:txBody>
      </p:sp>
      <p:pic>
        <p:nvPicPr>
          <p:cNvPr id="1033" name="Picture 9">
            <a:extLst>
              <a:ext uri="{FF2B5EF4-FFF2-40B4-BE49-F238E27FC236}">
                <a16:creationId xmlns:a16="http://schemas.microsoft.com/office/drawing/2014/main" id="{BD8C6D60-C992-6803-B44E-1FF603D62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708" y="1487953"/>
            <a:ext cx="1712877" cy="2283837"/>
          </a:xfrm>
          <a:prstGeom prst="rect">
            <a:avLst/>
          </a:prstGeom>
          <a:noFill/>
          <a:extLst>
            <a:ext uri="{909E8E84-426E-40DD-AFC4-6F175D3DCCD1}">
              <a14:hiddenFill xmlns:a14="http://schemas.microsoft.com/office/drawing/2010/main">
                <a:solidFill>
                  <a:srgbClr val="FFFFFF"/>
                </a:solidFill>
              </a14:hiddenFill>
            </a:ext>
          </a:extLst>
        </p:spPr>
      </p:pic>
      <p:sp>
        <p:nvSpPr>
          <p:cNvPr id="54" name="Google Shape;901;p45">
            <a:extLst>
              <a:ext uri="{FF2B5EF4-FFF2-40B4-BE49-F238E27FC236}">
                <a16:creationId xmlns:a16="http://schemas.microsoft.com/office/drawing/2014/main" id="{6E6E856D-83A1-5D0E-3867-693C8543A442}"/>
              </a:ext>
            </a:extLst>
          </p:cNvPr>
          <p:cNvSpPr txBox="1">
            <a:spLocks/>
          </p:cNvSpPr>
          <p:nvPr/>
        </p:nvSpPr>
        <p:spPr>
          <a:xfrm>
            <a:off x="538158" y="501385"/>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swald"/>
              <a:buNone/>
              <a:defRPr sz="48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9pPr>
          </a:lstStyle>
          <a:p>
            <a:pPr algn="l"/>
            <a:r>
              <a:rPr lang="en-US" u="sng" dirty="0"/>
              <a:t>Team Limitless</a:t>
            </a:r>
          </a:p>
        </p:txBody>
      </p:sp>
      <p:pic>
        <p:nvPicPr>
          <p:cNvPr id="1036" name="Picture 12">
            <a:extLst>
              <a:ext uri="{FF2B5EF4-FFF2-40B4-BE49-F238E27FC236}">
                <a16:creationId xmlns:a16="http://schemas.microsoft.com/office/drawing/2014/main" id="{AC80759B-3F44-DF78-4ED9-AF99B220A3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54" y="1487953"/>
            <a:ext cx="1854948" cy="22916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9FB45A96-9D2F-4B5A-52A0-88EBAFD8FD74}"/>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DAC3B303-F7E3-636A-021F-3707DE488892}"/>
              </a:ext>
            </a:extLst>
          </p:cNvPr>
          <p:cNvSpPr txBox="1">
            <a:spLocks noGrp="1"/>
          </p:cNvSpPr>
          <p:nvPr>
            <p:ph type="title" idx="3"/>
          </p:nvPr>
        </p:nvSpPr>
        <p:spPr>
          <a:xfrm>
            <a:off x="502653" y="365828"/>
            <a:ext cx="2530107"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Assumption</a:t>
            </a:r>
            <a:endParaRPr sz="2800" dirty="0"/>
          </a:p>
        </p:txBody>
      </p:sp>
      <p:sp>
        <p:nvSpPr>
          <p:cNvPr id="2" name="Content Placeholder 2">
            <a:extLst>
              <a:ext uri="{FF2B5EF4-FFF2-40B4-BE49-F238E27FC236}">
                <a16:creationId xmlns:a16="http://schemas.microsoft.com/office/drawing/2014/main" id="{AA7605A7-D199-637D-4BDB-54D5C2A58FA8}"/>
              </a:ext>
            </a:extLst>
          </p:cNvPr>
          <p:cNvSpPr txBox="1">
            <a:spLocks/>
          </p:cNvSpPr>
          <p:nvPr/>
        </p:nvSpPr>
        <p:spPr>
          <a:xfrm>
            <a:off x="502653" y="986989"/>
            <a:ext cx="4393812" cy="61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800" b="0" dirty="0">
                <a:solidFill>
                  <a:srgbClr val="565757"/>
                </a:solidFill>
              </a:rPr>
              <a:t>Users are willing to curate and share an environment that’s supposed to represent them.</a:t>
            </a:r>
          </a:p>
        </p:txBody>
      </p:sp>
      <p:sp>
        <p:nvSpPr>
          <p:cNvPr id="4" name="Google Shape;1188;p58">
            <a:extLst>
              <a:ext uri="{FF2B5EF4-FFF2-40B4-BE49-F238E27FC236}">
                <a16:creationId xmlns:a16="http://schemas.microsoft.com/office/drawing/2014/main" id="{C3CBE057-B9B5-BF45-6BE2-7D64DFE692E8}"/>
              </a:ext>
            </a:extLst>
          </p:cNvPr>
          <p:cNvSpPr txBox="1">
            <a:spLocks/>
          </p:cNvSpPr>
          <p:nvPr/>
        </p:nvSpPr>
        <p:spPr>
          <a:xfrm>
            <a:off x="502653" y="1599589"/>
            <a:ext cx="3790469"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swald"/>
              <a:buNone/>
              <a:defRPr sz="36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9pPr>
          </a:lstStyle>
          <a:p>
            <a:pPr algn="l"/>
            <a:r>
              <a:rPr lang="en-US" sz="2800" dirty="0"/>
              <a:t>Experience Prototype</a:t>
            </a:r>
          </a:p>
        </p:txBody>
      </p:sp>
      <p:sp>
        <p:nvSpPr>
          <p:cNvPr id="5" name="Content Placeholder 2">
            <a:extLst>
              <a:ext uri="{FF2B5EF4-FFF2-40B4-BE49-F238E27FC236}">
                <a16:creationId xmlns:a16="http://schemas.microsoft.com/office/drawing/2014/main" id="{87D93F3B-9C24-5D29-C1EF-12CCF3868CB8}"/>
              </a:ext>
            </a:extLst>
          </p:cNvPr>
          <p:cNvSpPr txBox="1">
            <a:spLocks/>
          </p:cNvSpPr>
          <p:nvPr/>
        </p:nvSpPr>
        <p:spPr>
          <a:xfrm>
            <a:off x="502652" y="2212188"/>
            <a:ext cx="4393813" cy="25654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600" b="0" dirty="0">
                <a:solidFill>
                  <a:srgbClr val="565757"/>
                </a:solidFill>
              </a:rPr>
              <a:t>A team member introduces herself to the participant as an international student who knows little about American culture. The participant is then asked to brainstorm (pencil, paper) things across nine categories (including food, places, music, expressions, etc.) which represent who she is and where she comes from.</a:t>
            </a:r>
          </a:p>
          <a:p>
            <a:pPr marL="0" indent="0" algn="l"/>
            <a:endParaRPr lang="en-US" sz="1600" b="0" dirty="0">
              <a:solidFill>
                <a:srgbClr val="565757"/>
              </a:solidFill>
            </a:endParaRPr>
          </a:p>
          <a:p>
            <a:pPr marL="0" indent="0" algn="l"/>
            <a:r>
              <a:rPr lang="en-US" sz="1600" b="0" dirty="0">
                <a:solidFill>
                  <a:srgbClr val="565757"/>
                </a:solidFill>
              </a:rPr>
              <a:t>The participant is then left alone for 10 minutes to think.</a:t>
            </a:r>
          </a:p>
          <a:p>
            <a:pPr marL="0" indent="0" algn="l"/>
            <a:endParaRPr lang="en-US" sz="1600" b="0" dirty="0">
              <a:solidFill>
                <a:srgbClr val="565757"/>
              </a:solidFill>
            </a:endParaRPr>
          </a:p>
          <a:p>
            <a:pPr marL="0" indent="0" algn="l"/>
            <a:r>
              <a:rPr lang="en-US" sz="1600" b="0" dirty="0">
                <a:solidFill>
                  <a:srgbClr val="565757"/>
                </a:solidFill>
              </a:rPr>
              <a:t>The “international student” returns and discusses the participant’s responses with her for 10 minutes.</a:t>
            </a:r>
          </a:p>
        </p:txBody>
      </p:sp>
      <p:pic>
        <p:nvPicPr>
          <p:cNvPr id="9" name="Picture 8" descr="A person sitting in a chair talking to a person&#10;&#10;Description automatically generated">
            <a:extLst>
              <a:ext uri="{FF2B5EF4-FFF2-40B4-BE49-F238E27FC236}">
                <a16:creationId xmlns:a16="http://schemas.microsoft.com/office/drawing/2014/main" id="{EE03854C-94D4-ED7B-C0E1-1C6C788D5260}"/>
              </a:ext>
            </a:extLst>
          </p:cNvPr>
          <p:cNvPicPr>
            <a:picLocks noChangeAspect="1"/>
          </p:cNvPicPr>
          <p:nvPr/>
        </p:nvPicPr>
        <p:blipFill>
          <a:blip r:embed="rId3"/>
          <a:stretch>
            <a:fillRect/>
          </a:stretch>
        </p:blipFill>
        <p:spPr>
          <a:xfrm>
            <a:off x="5537771" y="141263"/>
            <a:ext cx="3012440" cy="2304052"/>
          </a:xfrm>
          <a:prstGeom prst="rect">
            <a:avLst/>
          </a:prstGeom>
        </p:spPr>
      </p:pic>
      <p:pic>
        <p:nvPicPr>
          <p:cNvPr id="11" name="Picture 10" descr="A group of white paper on a table&#10;&#10;Description automatically generated">
            <a:extLst>
              <a:ext uri="{FF2B5EF4-FFF2-40B4-BE49-F238E27FC236}">
                <a16:creationId xmlns:a16="http://schemas.microsoft.com/office/drawing/2014/main" id="{6C04DB60-D714-519A-C070-E4E20E1765FA}"/>
              </a:ext>
            </a:extLst>
          </p:cNvPr>
          <p:cNvPicPr>
            <a:picLocks noChangeAspect="1"/>
          </p:cNvPicPr>
          <p:nvPr/>
        </p:nvPicPr>
        <p:blipFill>
          <a:blip r:embed="rId4"/>
          <a:srcRect t="17424" r="12048" b="8918"/>
          <a:stretch/>
        </p:blipFill>
        <p:spPr>
          <a:xfrm>
            <a:off x="5010238" y="2571750"/>
            <a:ext cx="3724907" cy="2339610"/>
          </a:xfrm>
          <a:prstGeom prst="rect">
            <a:avLst/>
          </a:prstGeom>
        </p:spPr>
      </p:pic>
    </p:spTree>
    <p:extLst>
      <p:ext uri="{BB962C8B-B14F-4D97-AF65-F5344CB8AC3E}">
        <p14:creationId xmlns:p14="http://schemas.microsoft.com/office/powerpoint/2010/main" val="3690476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6C62C314-081D-3D1B-36F2-DF0F4F9B44EA}"/>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E8D65388-6A5E-73B7-CE5D-832C9B8D5469}"/>
              </a:ext>
            </a:extLst>
          </p:cNvPr>
          <p:cNvSpPr txBox="1">
            <a:spLocks noGrp="1"/>
          </p:cNvSpPr>
          <p:nvPr>
            <p:ph type="title" idx="3"/>
          </p:nvPr>
        </p:nvSpPr>
        <p:spPr>
          <a:xfrm>
            <a:off x="661809" y="376053"/>
            <a:ext cx="1943234" cy="7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u="sng" dirty="0"/>
              <a:t>Participant</a:t>
            </a:r>
            <a:endParaRPr sz="2800" u="sng" dirty="0"/>
          </a:p>
        </p:txBody>
      </p:sp>
      <p:sp>
        <p:nvSpPr>
          <p:cNvPr id="4" name="Google Shape;1188;p58">
            <a:extLst>
              <a:ext uri="{FF2B5EF4-FFF2-40B4-BE49-F238E27FC236}">
                <a16:creationId xmlns:a16="http://schemas.microsoft.com/office/drawing/2014/main" id="{C96A88A0-453F-8589-520D-911D2DD2B7A6}"/>
              </a:ext>
            </a:extLst>
          </p:cNvPr>
          <p:cNvSpPr txBox="1">
            <a:spLocks/>
          </p:cNvSpPr>
          <p:nvPr/>
        </p:nvSpPr>
        <p:spPr>
          <a:xfrm>
            <a:off x="3642093" y="365828"/>
            <a:ext cx="3790469"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swald"/>
              <a:buNone/>
              <a:defRPr sz="36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9pPr>
          </a:lstStyle>
          <a:p>
            <a:pPr algn="l"/>
            <a:r>
              <a:rPr lang="en-US" sz="2800" u="sng" dirty="0"/>
              <a:t>Results</a:t>
            </a:r>
          </a:p>
        </p:txBody>
      </p:sp>
      <p:sp>
        <p:nvSpPr>
          <p:cNvPr id="5" name="Content Placeholder 2">
            <a:extLst>
              <a:ext uri="{FF2B5EF4-FFF2-40B4-BE49-F238E27FC236}">
                <a16:creationId xmlns:a16="http://schemas.microsoft.com/office/drawing/2014/main" id="{848E9FFA-14C9-1226-719E-008A181FF28C}"/>
              </a:ext>
            </a:extLst>
          </p:cNvPr>
          <p:cNvSpPr txBox="1">
            <a:spLocks/>
          </p:cNvSpPr>
          <p:nvPr/>
        </p:nvSpPr>
        <p:spPr>
          <a:xfrm>
            <a:off x="3642093" y="995552"/>
            <a:ext cx="5203956" cy="37553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600" b="0" dirty="0">
                <a:solidFill>
                  <a:schemeClr val="tx1"/>
                </a:solidFill>
              </a:rPr>
              <a:t>What worked:</a:t>
            </a:r>
          </a:p>
          <a:p>
            <a:pPr marL="285750" indent="-285750" algn="l">
              <a:buFont typeface="Arial" panose="020B0604020202020204" pitchFamily="34" charset="0"/>
              <a:buChar char="•"/>
            </a:pPr>
            <a:r>
              <a:rPr lang="en-US" sz="1600" b="0" dirty="0">
                <a:solidFill>
                  <a:srgbClr val="565757"/>
                </a:solidFill>
              </a:rPr>
              <a:t>Assumption = correct — responses </a:t>
            </a:r>
            <a:r>
              <a:rPr lang="en-US" sz="1600" dirty="0">
                <a:solidFill>
                  <a:srgbClr val="565757"/>
                </a:solidFill>
              </a:rPr>
              <a:t>detailed and vulnerable</a:t>
            </a:r>
          </a:p>
          <a:p>
            <a:pPr marL="285750" indent="-285750" algn="l">
              <a:buFont typeface="Arial" panose="020B0604020202020204" pitchFamily="34" charset="0"/>
              <a:buChar char="•"/>
            </a:pPr>
            <a:r>
              <a:rPr lang="en-US" sz="1600" b="0" dirty="0">
                <a:solidFill>
                  <a:srgbClr val="565757"/>
                </a:solidFill>
              </a:rPr>
              <a:t>Participant was </a:t>
            </a:r>
            <a:r>
              <a:rPr lang="en-US" sz="1600" dirty="0">
                <a:solidFill>
                  <a:srgbClr val="565757"/>
                </a:solidFill>
              </a:rPr>
              <a:t>excited and having fun </a:t>
            </a:r>
            <a:r>
              <a:rPr lang="en-US" sz="1600" b="0" dirty="0">
                <a:solidFill>
                  <a:srgbClr val="565757"/>
                </a:solidFill>
              </a:rPr>
              <a:t>(the discussion part was </a:t>
            </a:r>
            <a:r>
              <a:rPr lang="en-US" sz="1600" b="0" i="1" dirty="0">
                <a:solidFill>
                  <a:srgbClr val="565757"/>
                </a:solidFill>
              </a:rPr>
              <a:t>supposed</a:t>
            </a:r>
            <a:r>
              <a:rPr lang="en-US" sz="1600" b="0" dirty="0">
                <a:solidFill>
                  <a:srgbClr val="565757"/>
                </a:solidFill>
              </a:rPr>
              <a:t>  to be five minutes)</a:t>
            </a:r>
          </a:p>
          <a:p>
            <a:pPr marL="285750" indent="-285750" algn="l">
              <a:buFont typeface="Arial" panose="020B0604020202020204" pitchFamily="34" charset="0"/>
              <a:buChar char="•"/>
            </a:pPr>
            <a:endParaRPr lang="en-US" sz="1600" b="0" dirty="0">
              <a:solidFill>
                <a:srgbClr val="565757"/>
              </a:solidFill>
            </a:endParaRPr>
          </a:p>
          <a:p>
            <a:pPr marL="0" indent="0" algn="l"/>
            <a:r>
              <a:rPr lang="en-US" sz="1600" b="0" dirty="0">
                <a:solidFill>
                  <a:schemeClr val="tx1"/>
                </a:solidFill>
              </a:rPr>
              <a:t>What didn’t work:</a:t>
            </a:r>
          </a:p>
          <a:p>
            <a:pPr marL="285750" indent="-285750" algn="l">
              <a:buFont typeface="Arial" panose="020B0604020202020204" pitchFamily="34" charset="0"/>
              <a:buChar char="•"/>
            </a:pPr>
            <a:r>
              <a:rPr lang="en-US" sz="1600" b="0" dirty="0">
                <a:solidFill>
                  <a:srgbClr val="565757"/>
                </a:solidFill>
              </a:rPr>
              <a:t>Some of the </a:t>
            </a:r>
            <a:r>
              <a:rPr lang="en-US" sz="1600" dirty="0">
                <a:solidFill>
                  <a:srgbClr val="565757"/>
                </a:solidFill>
              </a:rPr>
              <a:t>categories</a:t>
            </a:r>
            <a:r>
              <a:rPr lang="en-US" sz="1600" b="0" dirty="0">
                <a:solidFill>
                  <a:srgbClr val="565757"/>
                </a:solidFill>
              </a:rPr>
              <a:t> were </a:t>
            </a:r>
            <a:r>
              <a:rPr lang="en-US" sz="1600" dirty="0">
                <a:solidFill>
                  <a:srgbClr val="565757"/>
                </a:solidFill>
              </a:rPr>
              <a:t>not generative </a:t>
            </a:r>
            <a:r>
              <a:rPr lang="en-US" sz="1600" b="0" dirty="0">
                <a:solidFill>
                  <a:srgbClr val="565757"/>
                </a:solidFill>
              </a:rPr>
              <a:t>(i.e. expressions)</a:t>
            </a:r>
          </a:p>
          <a:p>
            <a:pPr marL="285750" indent="-285750" algn="l">
              <a:buFont typeface="Arial" panose="020B0604020202020204" pitchFamily="34" charset="0"/>
              <a:buChar char="•"/>
            </a:pPr>
            <a:r>
              <a:rPr lang="en-US" sz="1600" b="0" dirty="0">
                <a:solidFill>
                  <a:srgbClr val="565757"/>
                </a:solidFill>
              </a:rPr>
              <a:t>Wished she could provide </a:t>
            </a:r>
            <a:r>
              <a:rPr lang="en-US" sz="1600" dirty="0">
                <a:solidFill>
                  <a:srgbClr val="565757"/>
                </a:solidFill>
              </a:rPr>
              <a:t>pictures</a:t>
            </a:r>
            <a:r>
              <a:rPr lang="en-US" sz="1600" b="0" dirty="0">
                <a:solidFill>
                  <a:srgbClr val="565757"/>
                </a:solidFill>
              </a:rPr>
              <a:t>, other references</a:t>
            </a:r>
          </a:p>
          <a:p>
            <a:pPr marL="285750" indent="-285750" algn="l">
              <a:buFont typeface="Arial" panose="020B0604020202020204" pitchFamily="34" charset="0"/>
              <a:buChar char="•"/>
            </a:pPr>
            <a:r>
              <a:rPr lang="en-US" sz="1600" b="0" dirty="0">
                <a:solidFill>
                  <a:srgbClr val="565757"/>
                </a:solidFill>
              </a:rPr>
              <a:t>Over indexed on location</a:t>
            </a:r>
          </a:p>
          <a:p>
            <a:pPr marL="285750" indent="-285750" algn="l">
              <a:buFont typeface="Arial" panose="020B0604020202020204" pitchFamily="34" charset="0"/>
              <a:buChar char="•"/>
            </a:pPr>
            <a:endParaRPr lang="en-US" sz="1600" b="0" dirty="0">
              <a:solidFill>
                <a:srgbClr val="565757"/>
              </a:solidFill>
            </a:endParaRPr>
          </a:p>
          <a:p>
            <a:pPr marL="0" indent="0" algn="l"/>
            <a:r>
              <a:rPr lang="en-US" sz="1600" b="0" dirty="0">
                <a:solidFill>
                  <a:schemeClr val="tx1"/>
                </a:solidFill>
              </a:rPr>
              <a:t>Insights</a:t>
            </a:r>
            <a:r>
              <a:rPr lang="en-US" sz="1600" b="0" dirty="0">
                <a:solidFill>
                  <a:srgbClr val="565757"/>
                </a:solidFill>
              </a:rPr>
              <a:t>:</a:t>
            </a:r>
          </a:p>
          <a:p>
            <a:pPr marL="285750" indent="-285750" algn="l">
              <a:buFont typeface="Arial" panose="020B0604020202020204" pitchFamily="34" charset="0"/>
              <a:buChar char="•"/>
            </a:pPr>
            <a:r>
              <a:rPr lang="en-US" sz="1600" b="0" dirty="0">
                <a:solidFill>
                  <a:srgbClr val="565757"/>
                </a:solidFill>
              </a:rPr>
              <a:t>Ursula felt nostalgic</a:t>
            </a:r>
          </a:p>
          <a:p>
            <a:pPr marL="285750" indent="-285750" algn="l">
              <a:buFont typeface="Arial" panose="020B0604020202020204" pitchFamily="34" charset="0"/>
              <a:buChar char="•"/>
            </a:pPr>
            <a:r>
              <a:rPr lang="en-US" sz="1600" b="0" dirty="0">
                <a:solidFill>
                  <a:srgbClr val="565757"/>
                </a:solidFill>
              </a:rPr>
              <a:t>“I would have said less if there were more people”</a:t>
            </a:r>
          </a:p>
          <a:p>
            <a:pPr marL="0" indent="0" algn="l"/>
            <a:endParaRPr lang="en-US" sz="1600" b="0" dirty="0">
              <a:solidFill>
                <a:srgbClr val="565757"/>
              </a:solidFill>
            </a:endParaRPr>
          </a:p>
        </p:txBody>
      </p:sp>
      <p:sp>
        <p:nvSpPr>
          <p:cNvPr id="28" name="Oval 27">
            <a:extLst>
              <a:ext uri="{FF2B5EF4-FFF2-40B4-BE49-F238E27FC236}">
                <a16:creationId xmlns:a16="http://schemas.microsoft.com/office/drawing/2014/main" id="{C5D994C8-DA7B-77A5-FC70-C3ED626F7286}"/>
              </a:ext>
            </a:extLst>
          </p:cNvPr>
          <p:cNvSpPr/>
          <p:nvPr/>
        </p:nvSpPr>
        <p:spPr>
          <a:xfrm>
            <a:off x="727929" y="1548752"/>
            <a:ext cx="1821944" cy="18138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oogle Shape;1513;p66">
            <a:extLst>
              <a:ext uri="{FF2B5EF4-FFF2-40B4-BE49-F238E27FC236}">
                <a16:creationId xmlns:a16="http://schemas.microsoft.com/office/drawing/2014/main" id="{CEF9EBD6-F121-3C89-A82F-3F6459DFCFF3}"/>
              </a:ext>
            </a:extLst>
          </p:cNvPr>
          <p:cNvGrpSpPr/>
          <p:nvPr/>
        </p:nvGrpSpPr>
        <p:grpSpPr>
          <a:xfrm>
            <a:off x="1177266" y="1711005"/>
            <a:ext cx="913043" cy="1386863"/>
            <a:chOff x="1421106" y="2536329"/>
            <a:chExt cx="913043" cy="1386863"/>
          </a:xfrm>
        </p:grpSpPr>
        <p:grpSp>
          <p:nvGrpSpPr>
            <p:cNvPr id="7" name="Google Shape;1514;p66">
              <a:extLst>
                <a:ext uri="{FF2B5EF4-FFF2-40B4-BE49-F238E27FC236}">
                  <a16:creationId xmlns:a16="http://schemas.microsoft.com/office/drawing/2014/main" id="{05B3E091-B31E-F619-5A96-CF22594A3A60}"/>
                </a:ext>
              </a:extLst>
            </p:cNvPr>
            <p:cNvGrpSpPr/>
            <p:nvPr/>
          </p:nvGrpSpPr>
          <p:grpSpPr>
            <a:xfrm>
              <a:off x="1421106" y="2536329"/>
              <a:ext cx="913043" cy="1386863"/>
              <a:chOff x="2829606" y="2192024"/>
              <a:chExt cx="551321" cy="837478"/>
            </a:xfrm>
          </p:grpSpPr>
          <p:sp>
            <p:nvSpPr>
              <p:cNvPr id="11" name="Google Shape;1515;p66">
                <a:extLst>
                  <a:ext uri="{FF2B5EF4-FFF2-40B4-BE49-F238E27FC236}">
                    <a16:creationId xmlns:a16="http://schemas.microsoft.com/office/drawing/2014/main" id="{D948B2E3-3038-7AB9-8FBE-65827A8E5696}"/>
                  </a:ext>
                </a:extLst>
              </p:cNvPr>
              <p:cNvSpPr/>
              <p:nvPr/>
            </p:nvSpPr>
            <p:spPr>
              <a:xfrm>
                <a:off x="2858000" y="2364000"/>
                <a:ext cx="494100" cy="2184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6;p66">
                <a:extLst>
                  <a:ext uri="{FF2B5EF4-FFF2-40B4-BE49-F238E27FC236}">
                    <a16:creationId xmlns:a16="http://schemas.microsoft.com/office/drawing/2014/main" id="{92E6D4B2-A31B-3E6B-2EC9-ED615084F10A}"/>
                  </a:ext>
                </a:extLst>
              </p:cNvPr>
              <p:cNvSpPr/>
              <p:nvPr/>
            </p:nvSpPr>
            <p:spPr>
              <a:xfrm>
                <a:off x="2908121" y="2810970"/>
                <a:ext cx="406508" cy="218531"/>
              </a:xfrm>
              <a:custGeom>
                <a:avLst/>
                <a:gdLst/>
                <a:ahLst/>
                <a:cxnLst/>
                <a:rect l="l" t="t" r="r" b="b"/>
                <a:pathLst>
                  <a:path w="36268" h="19497" extrusionOk="0">
                    <a:moveTo>
                      <a:pt x="18134" y="1"/>
                    </a:moveTo>
                    <a:cubicBezTo>
                      <a:pt x="16149" y="1"/>
                      <a:pt x="14165" y="117"/>
                      <a:pt x="12180" y="351"/>
                    </a:cubicBezTo>
                    <a:cubicBezTo>
                      <a:pt x="10662" y="507"/>
                      <a:pt x="9184" y="857"/>
                      <a:pt x="7705" y="1324"/>
                    </a:cubicBezTo>
                    <a:cubicBezTo>
                      <a:pt x="6577" y="1674"/>
                      <a:pt x="5487" y="2219"/>
                      <a:pt x="4514" y="2880"/>
                    </a:cubicBezTo>
                    <a:cubicBezTo>
                      <a:pt x="3658" y="3464"/>
                      <a:pt x="2919" y="4203"/>
                      <a:pt x="2335" y="5060"/>
                    </a:cubicBezTo>
                    <a:cubicBezTo>
                      <a:pt x="1751" y="5916"/>
                      <a:pt x="1284" y="6850"/>
                      <a:pt x="1012" y="7822"/>
                    </a:cubicBezTo>
                    <a:cubicBezTo>
                      <a:pt x="662" y="8912"/>
                      <a:pt x="428" y="10040"/>
                      <a:pt x="311" y="11169"/>
                    </a:cubicBezTo>
                    <a:cubicBezTo>
                      <a:pt x="156" y="12375"/>
                      <a:pt x="78" y="13659"/>
                      <a:pt x="39" y="15060"/>
                    </a:cubicBezTo>
                    <a:cubicBezTo>
                      <a:pt x="0" y="16422"/>
                      <a:pt x="0" y="17940"/>
                      <a:pt x="0" y="19496"/>
                    </a:cubicBezTo>
                    <a:lnTo>
                      <a:pt x="36268" y="19496"/>
                    </a:lnTo>
                    <a:cubicBezTo>
                      <a:pt x="36268" y="17979"/>
                      <a:pt x="36268" y="16461"/>
                      <a:pt x="36229" y="15060"/>
                    </a:cubicBezTo>
                    <a:cubicBezTo>
                      <a:pt x="36190" y="13659"/>
                      <a:pt x="36112" y="12375"/>
                      <a:pt x="35995" y="11169"/>
                    </a:cubicBezTo>
                    <a:cubicBezTo>
                      <a:pt x="35840" y="10040"/>
                      <a:pt x="35606" y="8912"/>
                      <a:pt x="35295" y="7822"/>
                    </a:cubicBezTo>
                    <a:cubicBezTo>
                      <a:pt x="34983" y="6850"/>
                      <a:pt x="34555" y="5916"/>
                      <a:pt x="33972" y="5060"/>
                    </a:cubicBezTo>
                    <a:cubicBezTo>
                      <a:pt x="33388" y="4203"/>
                      <a:pt x="32649" y="3464"/>
                      <a:pt x="31793" y="2880"/>
                    </a:cubicBezTo>
                    <a:cubicBezTo>
                      <a:pt x="30820" y="2219"/>
                      <a:pt x="29730" y="1674"/>
                      <a:pt x="28563" y="1324"/>
                    </a:cubicBezTo>
                    <a:cubicBezTo>
                      <a:pt x="27123" y="857"/>
                      <a:pt x="25605" y="507"/>
                      <a:pt x="24088" y="351"/>
                    </a:cubicBezTo>
                    <a:cubicBezTo>
                      <a:pt x="22103" y="117"/>
                      <a:pt x="20119" y="1"/>
                      <a:pt x="1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17;p66">
                <a:extLst>
                  <a:ext uri="{FF2B5EF4-FFF2-40B4-BE49-F238E27FC236}">
                    <a16:creationId xmlns:a16="http://schemas.microsoft.com/office/drawing/2014/main" id="{8FE5E4D4-1756-B895-133F-3EF5A797387D}"/>
                  </a:ext>
                </a:extLst>
              </p:cNvPr>
              <p:cNvSpPr/>
              <p:nvPr/>
            </p:nvSpPr>
            <p:spPr>
              <a:xfrm>
                <a:off x="3015409" y="2650902"/>
                <a:ext cx="191922" cy="248626"/>
              </a:xfrm>
              <a:custGeom>
                <a:avLst/>
                <a:gdLst/>
                <a:ahLst/>
                <a:cxnLst/>
                <a:rect l="l" t="t" r="r" b="b"/>
                <a:pathLst>
                  <a:path w="17123" h="22182" extrusionOk="0">
                    <a:moveTo>
                      <a:pt x="1" y="0"/>
                    </a:moveTo>
                    <a:lnTo>
                      <a:pt x="1" y="13620"/>
                    </a:lnTo>
                    <a:cubicBezTo>
                      <a:pt x="1" y="18368"/>
                      <a:pt x="3853" y="22181"/>
                      <a:pt x="8562" y="22181"/>
                    </a:cubicBezTo>
                    <a:cubicBezTo>
                      <a:pt x="13309" y="22181"/>
                      <a:pt x="17123" y="18368"/>
                      <a:pt x="17123" y="13620"/>
                    </a:cubicBezTo>
                    <a:lnTo>
                      <a:pt x="17123" y="0"/>
                    </a:ln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8;p66">
                <a:extLst>
                  <a:ext uri="{FF2B5EF4-FFF2-40B4-BE49-F238E27FC236}">
                    <a16:creationId xmlns:a16="http://schemas.microsoft.com/office/drawing/2014/main" id="{396DF368-8B8B-4DD2-6AF0-6FC05F2F625D}"/>
                  </a:ext>
                </a:extLst>
              </p:cNvPr>
              <p:cNvSpPr/>
              <p:nvPr/>
            </p:nvSpPr>
            <p:spPr>
              <a:xfrm>
                <a:off x="3015409" y="2683183"/>
                <a:ext cx="191922" cy="128057"/>
              </a:xfrm>
              <a:custGeom>
                <a:avLst/>
                <a:gdLst/>
                <a:ahLst/>
                <a:cxnLst/>
                <a:rect l="l" t="t" r="r" b="b"/>
                <a:pathLst>
                  <a:path w="17123" h="11425" extrusionOk="0">
                    <a:moveTo>
                      <a:pt x="1" y="0"/>
                    </a:moveTo>
                    <a:lnTo>
                      <a:pt x="1" y="8483"/>
                    </a:lnTo>
                    <a:cubicBezTo>
                      <a:pt x="2624" y="10441"/>
                      <a:pt x="5729" y="11425"/>
                      <a:pt x="8838" y="11425"/>
                    </a:cubicBezTo>
                    <a:cubicBezTo>
                      <a:pt x="11724" y="11425"/>
                      <a:pt x="14613" y="10577"/>
                      <a:pt x="17123" y="8872"/>
                    </a:cubicBezTo>
                    <a:lnTo>
                      <a:pt x="17123" y="0"/>
                    </a:ln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19;p66">
                <a:extLst>
                  <a:ext uri="{FF2B5EF4-FFF2-40B4-BE49-F238E27FC236}">
                    <a16:creationId xmlns:a16="http://schemas.microsoft.com/office/drawing/2014/main" id="{9044F11C-0E6C-EBB4-6A19-F67A61687650}"/>
                  </a:ext>
                </a:extLst>
              </p:cNvPr>
              <p:cNvSpPr/>
              <p:nvPr/>
            </p:nvSpPr>
            <p:spPr>
              <a:xfrm>
                <a:off x="3182022" y="2749996"/>
                <a:ext cx="59338" cy="126218"/>
              </a:xfrm>
              <a:custGeom>
                <a:avLst/>
                <a:gdLst/>
                <a:ahLst/>
                <a:cxnLst/>
                <a:rect l="l" t="t" r="r" b="b"/>
                <a:pathLst>
                  <a:path w="5294" h="11261" extrusionOk="0">
                    <a:moveTo>
                      <a:pt x="3204" y="1"/>
                    </a:moveTo>
                    <a:cubicBezTo>
                      <a:pt x="2290" y="1"/>
                      <a:pt x="1502" y="686"/>
                      <a:pt x="1363" y="1588"/>
                    </a:cubicBezTo>
                    <a:lnTo>
                      <a:pt x="195" y="9060"/>
                    </a:lnTo>
                    <a:cubicBezTo>
                      <a:pt x="1" y="10110"/>
                      <a:pt x="740" y="11083"/>
                      <a:pt x="1791" y="11239"/>
                    </a:cubicBezTo>
                    <a:cubicBezTo>
                      <a:pt x="1886" y="11253"/>
                      <a:pt x="1980" y="11260"/>
                      <a:pt x="2074" y="11260"/>
                    </a:cubicBezTo>
                    <a:cubicBezTo>
                      <a:pt x="2984" y="11260"/>
                      <a:pt x="3829" y="10596"/>
                      <a:pt x="3970" y="9643"/>
                    </a:cubicBezTo>
                    <a:lnTo>
                      <a:pt x="5138" y="2211"/>
                    </a:lnTo>
                    <a:cubicBezTo>
                      <a:pt x="5293" y="1160"/>
                      <a:pt x="4593" y="187"/>
                      <a:pt x="3542" y="32"/>
                    </a:cubicBezTo>
                    <a:cubicBezTo>
                      <a:pt x="3428" y="11"/>
                      <a:pt x="3315" y="1"/>
                      <a:pt x="3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20;p66">
                <a:extLst>
                  <a:ext uri="{FF2B5EF4-FFF2-40B4-BE49-F238E27FC236}">
                    <a16:creationId xmlns:a16="http://schemas.microsoft.com/office/drawing/2014/main" id="{B6F95F27-538D-2CDA-1DC2-632E4999236E}"/>
                  </a:ext>
                </a:extLst>
              </p:cNvPr>
              <p:cNvSpPr/>
              <p:nvPr/>
            </p:nvSpPr>
            <p:spPr>
              <a:xfrm>
                <a:off x="2981391" y="2749996"/>
                <a:ext cx="59326" cy="126218"/>
              </a:xfrm>
              <a:custGeom>
                <a:avLst/>
                <a:gdLst/>
                <a:ahLst/>
                <a:cxnLst/>
                <a:rect l="l" t="t" r="r" b="b"/>
                <a:pathLst>
                  <a:path w="5293" h="11261" extrusionOk="0">
                    <a:moveTo>
                      <a:pt x="2118" y="1"/>
                    </a:moveTo>
                    <a:cubicBezTo>
                      <a:pt x="2010" y="1"/>
                      <a:pt x="1900" y="11"/>
                      <a:pt x="1791" y="32"/>
                    </a:cubicBezTo>
                    <a:cubicBezTo>
                      <a:pt x="740" y="187"/>
                      <a:pt x="1" y="1160"/>
                      <a:pt x="195" y="2211"/>
                    </a:cubicBezTo>
                    <a:lnTo>
                      <a:pt x="1363" y="9643"/>
                    </a:lnTo>
                    <a:cubicBezTo>
                      <a:pt x="1504" y="10596"/>
                      <a:pt x="2316" y="11260"/>
                      <a:pt x="3250" y="11260"/>
                    </a:cubicBezTo>
                    <a:cubicBezTo>
                      <a:pt x="3346" y="11260"/>
                      <a:pt x="3444" y="11253"/>
                      <a:pt x="3542" y="11239"/>
                    </a:cubicBezTo>
                    <a:cubicBezTo>
                      <a:pt x="4592" y="11083"/>
                      <a:pt x="5293" y="10071"/>
                      <a:pt x="5137" y="9060"/>
                    </a:cubicBezTo>
                    <a:lnTo>
                      <a:pt x="3970" y="1588"/>
                    </a:lnTo>
                    <a:cubicBezTo>
                      <a:pt x="3831" y="686"/>
                      <a:pt x="3012" y="1"/>
                      <a:pt x="2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21;p66">
                <a:extLst>
                  <a:ext uri="{FF2B5EF4-FFF2-40B4-BE49-F238E27FC236}">
                    <a16:creationId xmlns:a16="http://schemas.microsoft.com/office/drawing/2014/main" id="{25E8BD05-A20B-1E84-12A0-457E079B633B}"/>
                  </a:ext>
                </a:extLst>
              </p:cNvPr>
              <p:cNvSpPr/>
              <p:nvPr/>
            </p:nvSpPr>
            <p:spPr>
              <a:xfrm>
                <a:off x="2904187" y="2269254"/>
                <a:ext cx="401722" cy="505087"/>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22;p66">
                <a:extLst>
                  <a:ext uri="{FF2B5EF4-FFF2-40B4-BE49-F238E27FC236}">
                    <a16:creationId xmlns:a16="http://schemas.microsoft.com/office/drawing/2014/main" id="{73B84885-BC5E-0A36-1090-F7E90C9589FF}"/>
                  </a:ext>
                </a:extLst>
              </p:cNvPr>
              <p:cNvSpPr/>
              <p:nvPr/>
            </p:nvSpPr>
            <p:spPr>
              <a:xfrm>
                <a:off x="3241786" y="2564586"/>
                <a:ext cx="139142" cy="122486"/>
              </a:xfrm>
              <a:custGeom>
                <a:avLst/>
                <a:gdLst/>
                <a:ahLst/>
                <a:cxnLst/>
                <a:rect l="l" t="t" r="r" b="b"/>
                <a:pathLst>
                  <a:path w="12414" h="10928" extrusionOk="0">
                    <a:moveTo>
                      <a:pt x="6180" y="0"/>
                    </a:moveTo>
                    <a:cubicBezTo>
                      <a:pt x="4038" y="0"/>
                      <a:pt x="2018" y="1272"/>
                      <a:pt x="1167" y="3382"/>
                    </a:cubicBezTo>
                    <a:cubicBezTo>
                      <a:pt x="0" y="6145"/>
                      <a:pt x="1323" y="9336"/>
                      <a:pt x="4125" y="10503"/>
                    </a:cubicBezTo>
                    <a:cubicBezTo>
                      <a:pt x="4807" y="10791"/>
                      <a:pt x="5514" y="10928"/>
                      <a:pt x="6211" y="10928"/>
                    </a:cubicBezTo>
                    <a:cubicBezTo>
                      <a:pt x="8339" y="10928"/>
                      <a:pt x="10367" y="9656"/>
                      <a:pt x="11246" y="7546"/>
                    </a:cubicBezTo>
                    <a:cubicBezTo>
                      <a:pt x="12414" y="4783"/>
                      <a:pt x="11090" y="1553"/>
                      <a:pt x="8289" y="425"/>
                    </a:cubicBezTo>
                    <a:cubicBezTo>
                      <a:pt x="7597" y="137"/>
                      <a:pt x="6882" y="0"/>
                      <a:pt x="6180" y="0"/>
                    </a:cubicBez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23;p66">
                <a:extLst>
                  <a:ext uri="{FF2B5EF4-FFF2-40B4-BE49-F238E27FC236}">
                    <a16:creationId xmlns:a16="http://schemas.microsoft.com/office/drawing/2014/main" id="{65139DF4-00B1-AECC-C951-589454F818C2}"/>
                  </a:ext>
                </a:extLst>
              </p:cNvPr>
              <p:cNvSpPr/>
              <p:nvPr/>
            </p:nvSpPr>
            <p:spPr>
              <a:xfrm>
                <a:off x="3288010" y="2590847"/>
                <a:ext cx="41886" cy="41751"/>
              </a:xfrm>
              <a:custGeom>
                <a:avLst/>
                <a:gdLst/>
                <a:ahLst/>
                <a:cxnLst/>
                <a:rect l="l" t="t" r="r" b="b"/>
                <a:pathLst>
                  <a:path w="3737" h="3725" extrusionOk="0">
                    <a:moveTo>
                      <a:pt x="3170" y="1"/>
                    </a:moveTo>
                    <a:cubicBezTo>
                      <a:pt x="2857" y="1"/>
                      <a:pt x="2550" y="61"/>
                      <a:pt x="2258" y="183"/>
                    </a:cubicBezTo>
                    <a:cubicBezTo>
                      <a:pt x="1285" y="494"/>
                      <a:pt x="507" y="1272"/>
                      <a:pt x="157" y="2245"/>
                    </a:cubicBezTo>
                    <a:cubicBezTo>
                      <a:pt x="1" y="2712"/>
                      <a:pt x="1" y="3218"/>
                      <a:pt x="79" y="3724"/>
                    </a:cubicBezTo>
                    <a:cubicBezTo>
                      <a:pt x="273" y="2790"/>
                      <a:pt x="701" y="1973"/>
                      <a:pt x="1324" y="1311"/>
                    </a:cubicBezTo>
                    <a:cubicBezTo>
                      <a:pt x="1986" y="689"/>
                      <a:pt x="2842" y="222"/>
                      <a:pt x="3737" y="66"/>
                    </a:cubicBezTo>
                    <a:cubicBezTo>
                      <a:pt x="3547" y="22"/>
                      <a:pt x="3357" y="1"/>
                      <a:pt x="3170"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24;p66">
                <a:extLst>
                  <a:ext uri="{FF2B5EF4-FFF2-40B4-BE49-F238E27FC236}">
                    <a16:creationId xmlns:a16="http://schemas.microsoft.com/office/drawing/2014/main" id="{E0B47370-8941-1CCF-C6B0-BFEFE21B4A08}"/>
                  </a:ext>
                </a:extLst>
              </p:cNvPr>
              <p:cNvSpPr/>
              <p:nvPr/>
            </p:nvSpPr>
            <p:spPr>
              <a:xfrm>
                <a:off x="2829606" y="2564586"/>
                <a:ext cx="138716" cy="122486"/>
              </a:xfrm>
              <a:custGeom>
                <a:avLst/>
                <a:gdLst/>
                <a:ahLst/>
                <a:cxnLst/>
                <a:rect l="l" t="t" r="r" b="b"/>
                <a:pathLst>
                  <a:path w="12376" h="10928" extrusionOk="0">
                    <a:moveTo>
                      <a:pt x="6195" y="0"/>
                    </a:moveTo>
                    <a:cubicBezTo>
                      <a:pt x="5493" y="0"/>
                      <a:pt x="4778" y="137"/>
                      <a:pt x="4087" y="425"/>
                    </a:cubicBezTo>
                    <a:cubicBezTo>
                      <a:pt x="1324" y="1553"/>
                      <a:pt x="1" y="4783"/>
                      <a:pt x="1129" y="7546"/>
                    </a:cubicBezTo>
                    <a:cubicBezTo>
                      <a:pt x="2009" y="9656"/>
                      <a:pt x="4036" y="10928"/>
                      <a:pt x="6181" y="10928"/>
                    </a:cubicBezTo>
                    <a:cubicBezTo>
                      <a:pt x="6883" y="10928"/>
                      <a:pt x="7598" y="10791"/>
                      <a:pt x="8289" y="10503"/>
                    </a:cubicBezTo>
                    <a:cubicBezTo>
                      <a:pt x="11052" y="9336"/>
                      <a:pt x="12375" y="6145"/>
                      <a:pt x="11247" y="3382"/>
                    </a:cubicBezTo>
                    <a:cubicBezTo>
                      <a:pt x="10367" y="1272"/>
                      <a:pt x="8340" y="0"/>
                      <a:pt x="6195" y="0"/>
                    </a:cubicBez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25;p66">
                <a:extLst>
                  <a:ext uri="{FF2B5EF4-FFF2-40B4-BE49-F238E27FC236}">
                    <a16:creationId xmlns:a16="http://schemas.microsoft.com/office/drawing/2014/main" id="{1D7495AE-6D81-B93D-245F-26AAEDBC8414}"/>
                  </a:ext>
                </a:extLst>
              </p:cNvPr>
              <p:cNvSpPr/>
              <p:nvPr/>
            </p:nvSpPr>
            <p:spPr>
              <a:xfrm>
                <a:off x="2880638" y="2590825"/>
                <a:ext cx="41886" cy="41337"/>
              </a:xfrm>
              <a:custGeom>
                <a:avLst/>
                <a:gdLst/>
                <a:ahLst/>
                <a:cxnLst/>
                <a:rect l="l" t="t" r="r" b="b"/>
                <a:pathLst>
                  <a:path w="3737" h="3688" extrusionOk="0">
                    <a:moveTo>
                      <a:pt x="567" y="0"/>
                    </a:moveTo>
                    <a:cubicBezTo>
                      <a:pt x="375" y="0"/>
                      <a:pt x="185" y="22"/>
                      <a:pt x="1" y="68"/>
                    </a:cubicBezTo>
                    <a:cubicBezTo>
                      <a:pt x="896" y="224"/>
                      <a:pt x="1713" y="652"/>
                      <a:pt x="2374" y="1313"/>
                    </a:cubicBezTo>
                    <a:cubicBezTo>
                      <a:pt x="2997" y="1975"/>
                      <a:pt x="3425" y="2792"/>
                      <a:pt x="3620" y="3687"/>
                    </a:cubicBezTo>
                    <a:cubicBezTo>
                      <a:pt x="3736" y="3220"/>
                      <a:pt x="3697" y="2714"/>
                      <a:pt x="3542" y="2247"/>
                    </a:cubicBezTo>
                    <a:cubicBezTo>
                      <a:pt x="3386" y="1741"/>
                      <a:pt x="3114" y="1313"/>
                      <a:pt x="2725" y="963"/>
                    </a:cubicBezTo>
                    <a:cubicBezTo>
                      <a:pt x="2374" y="574"/>
                      <a:pt x="1946" y="302"/>
                      <a:pt x="1440" y="146"/>
                    </a:cubicBezTo>
                    <a:cubicBezTo>
                      <a:pt x="1158" y="52"/>
                      <a:pt x="861" y="0"/>
                      <a:pt x="567"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26;p66">
                <a:extLst>
                  <a:ext uri="{FF2B5EF4-FFF2-40B4-BE49-F238E27FC236}">
                    <a16:creationId xmlns:a16="http://schemas.microsoft.com/office/drawing/2014/main" id="{F1CBB43B-8757-F186-28D3-E8250B41060A}"/>
                  </a:ext>
                </a:extLst>
              </p:cNvPr>
              <p:cNvSpPr/>
              <p:nvPr/>
            </p:nvSpPr>
            <p:spPr>
              <a:xfrm>
                <a:off x="3079095" y="2582531"/>
                <a:ext cx="52343" cy="23896"/>
              </a:xfrm>
              <a:custGeom>
                <a:avLst/>
                <a:gdLst/>
                <a:ahLst/>
                <a:cxnLst/>
                <a:rect l="l" t="t" r="r" b="b"/>
                <a:pathLst>
                  <a:path w="4670" h="2132" extrusionOk="0">
                    <a:moveTo>
                      <a:pt x="2335" y="1"/>
                    </a:moveTo>
                    <a:cubicBezTo>
                      <a:pt x="1168" y="1"/>
                      <a:pt x="0" y="205"/>
                      <a:pt x="0" y="614"/>
                    </a:cubicBezTo>
                    <a:cubicBezTo>
                      <a:pt x="0" y="1470"/>
                      <a:pt x="1012" y="2131"/>
                      <a:pt x="2335" y="2131"/>
                    </a:cubicBezTo>
                    <a:cubicBezTo>
                      <a:pt x="3619" y="2131"/>
                      <a:pt x="4670" y="1470"/>
                      <a:pt x="4670" y="614"/>
                    </a:cubicBezTo>
                    <a:cubicBezTo>
                      <a:pt x="4670" y="205"/>
                      <a:pt x="3503" y="1"/>
                      <a:pt x="2335"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27;p66">
                <a:extLst>
                  <a:ext uri="{FF2B5EF4-FFF2-40B4-BE49-F238E27FC236}">
                    <a16:creationId xmlns:a16="http://schemas.microsoft.com/office/drawing/2014/main" id="{CE91F998-BCE3-5096-870F-C133800D9923}"/>
                  </a:ext>
                </a:extLst>
              </p:cNvPr>
              <p:cNvSpPr/>
              <p:nvPr/>
            </p:nvSpPr>
            <p:spPr>
              <a:xfrm>
                <a:off x="3054235" y="2629965"/>
                <a:ext cx="102075" cy="85946"/>
              </a:xfrm>
              <a:custGeom>
                <a:avLst/>
                <a:gdLst/>
                <a:ahLst/>
                <a:cxnLst/>
                <a:rect l="l" t="t" r="r" b="b"/>
                <a:pathLst>
                  <a:path w="9107" h="7668" extrusionOk="0">
                    <a:moveTo>
                      <a:pt x="2179" y="1"/>
                    </a:moveTo>
                    <a:cubicBezTo>
                      <a:pt x="817" y="1"/>
                      <a:pt x="0" y="1946"/>
                      <a:pt x="0" y="3191"/>
                    </a:cubicBezTo>
                    <a:cubicBezTo>
                      <a:pt x="0" y="5658"/>
                      <a:pt x="1986" y="7667"/>
                      <a:pt x="4406" y="7667"/>
                    </a:cubicBezTo>
                    <a:cubicBezTo>
                      <a:pt x="4429" y="7667"/>
                      <a:pt x="4452" y="7667"/>
                      <a:pt x="4475" y="7667"/>
                    </a:cubicBezTo>
                    <a:lnTo>
                      <a:pt x="4592" y="7667"/>
                    </a:lnTo>
                    <a:cubicBezTo>
                      <a:pt x="4616" y="7667"/>
                      <a:pt x="4639" y="7667"/>
                      <a:pt x="4663" y="7667"/>
                    </a:cubicBezTo>
                    <a:cubicBezTo>
                      <a:pt x="7121" y="7667"/>
                      <a:pt x="9106" y="5658"/>
                      <a:pt x="9106" y="3191"/>
                    </a:cubicBezTo>
                    <a:cubicBezTo>
                      <a:pt x="9106" y="1946"/>
                      <a:pt x="8289" y="1"/>
                      <a:pt x="6927" y="1"/>
                    </a:cubicBezTo>
                    <a:cubicBezTo>
                      <a:pt x="6032" y="78"/>
                      <a:pt x="5215" y="468"/>
                      <a:pt x="4592" y="1129"/>
                    </a:cubicBezTo>
                    <a:lnTo>
                      <a:pt x="4475" y="1129"/>
                    </a:lnTo>
                    <a:cubicBezTo>
                      <a:pt x="3892" y="468"/>
                      <a:pt x="3035" y="78"/>
                      <a:pt x="2179"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28;p66">
                <a:extLst>
                  <a:ext uri="{FF2B5EF4-FFF2-40B4-BE49-F238E27FC236}">
                    <a16:creationId xmlns:a16="http://schemas.microsoft.com/office/drawing/2014/main" id="{A741B70F-F4DF-D44C-FCBC-D483FE3C513D}"/>
                  </a:ext>
                </a:extLst>
              </p:cNvPr>
              <p:cNvSpPr/>
              <p:nvPr/>
            </p:nvSpPr>
            <p:spPr>
              <a:xfrm>
                <a:off x="3069501" y="2673151"/>
                <a:ext cx="71106" cy="11"/>
              </a:xfrm>
              <a:custGeom>
                <a:avLst/>
                <a:gdLst/>
                <a:ahLst/>
                <a:cxnLst/>
                <a:rect l="l" t="t" r="r" b="b"/>
                <a:pathLst>
                  <a:path w="6344" h="1" fill="none" extrusionOk="0">
                    <a:moveTo>
                      <a:pt x="0" y="0"/>
                    </a:moveTo>
                    <a:lnTo>
                      <a:pt x="6343" y="0"/>
                    </a:lnTo>
                  </a:path>
                </a:pathLst>
              </a:custGeom>
              <a:noFill/>
              <a:ln w="12650"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29;p66">
                <a:extLst>
                  <a:ext uri="{FF2B5EF4-FFF2-40B4-BE49-F238E27FC236}">
                    <a16:creationId xmlns:a16="http://schemas.microsoft.com/office/drawing/2014/main" id="{37A79398-FFB4-8030-6ED7-30B53AE63521}"/>
                  </a:ext>
                </a:extLst>
              </p:cNvPr>
              <p:cNvSpPr/>
              <p:nvPr/>
            </p:nvSpPr>
            <p:spPr>
              <a:xfrm>
                <a:off x="3289758" y="2662245"/>
                <a:ext cx="51335" cy="43578"/>
              </a:xfrm>
              <a:custGeom>
                <a:avLst/>
                <a:gdLst/>
                <a:ahLst/>
                <a:cxnLst/>
                <a:rect l="l" t="t" r="r" b="b"/>
                <a:pathLst>
                  <a:path w="4580" h="3888" extrusionOk="0">
                    <a:moveTo>
                      <a:pt x="2608" y="0"/>
                    </a:moveTo>
                    <a:cubicBezTo>
                      <a:pt x="857" y="0"/>
                      <a:pt x="1" y="2102"/>
                      <a:pt x="1246" y="3308"/>
                    </a:cubicBezTo>
                    <a:cubicBezTo>
                      <a:pt x="1647" y="3709"/>
                      <a:pt x="2137" y="3888"/>
                      <a:pt x="2615" y="3888"/>
                    </a:cubicBezTo>
                    <a:cubicBezTo>
                      <a:pt x="3622" y="3888"/>
                      <a:pt x="4580" y="3094"/>
                      <a:pt x="4553" y="1907"/>
                    </a:cubicBezTo>
                    <a:cubicBezTo>
                      <a:pt x="4553" y="856"/>
                      <a:pt x="3658" y="0"/>
                      <a:pt x="2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30;p66">
                <a:extLst>
                  <a:ext uri="{FF2B5EF4-FFF2-40B4-BE49-F238E27FC236}">
                    <a16:creationId xmlns:a16="http://schemas.microsoft.com/office/drawing/2014/main" id="{17EC2424-EAC2-2674-78ED-6B0200AFCD7F}"/>
                  </a:ext>
                </a:extLst>
              </p:cNvPr>
              <p:cNvSpPr/>
              <p:nvPr/>
            </p:nvSpPr>
            <p:spPr>
              <a:xfrm>
                <a:off x="2869295" y="2662245"/>
                <a:ext cx="43197" cy="42749"/>
              </a:xfrm>
              <a:custGeom>
                <a:avLst/>
                <a:gdLst/>
                <a:ahLst/>
                <a:cxnLst/>
                <a:rect l="l" t="t" r="r" b="b"/>
                <a:pathLst>
                  <a:path w="3854" h="3814" extrusionOk="0">
                    <a:moveTo>
                      <a:pt x="1947" y="0"/>
                    </a:moveTo>
                    <a:cubicBezTo>
                      <a:pt x="857" y="0"/>
                      <a:pt x="1" y="856"/>
                      <a:pt x="1" y="1907"/>
                    </a:cubicBezTo>
                    <a:cubicBezTo>
                      <a:pt x="1" y="2958"/>
                      <a:pt x="857" y="3814"/>
                      <a:pt x="1947" y="3814"/>
                    </a:cubicBezTo>
                    <a:cubicBezTo>
                      <a:pt x="2997" y="3814"/>
                      <a:pt x="3853" y="2958"/>
                      <a:pt x="3853" y="1907"/>
                    </a:cubicBezTo>
                    <a:cubicBezTo>
                      <a:pt x="3853" y="856"/>
                      <a:pt x="2997" y="0"/>
                      <a:pt x="19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31;p66">
                <a:extLst>
                  <a:ext uri="{FF2B5EF4-FFF2-40B4-BE49-F238E27FC236}">
                    <a16:creationId xmlns:a16="http://schemas.microsoft.com/office/drawing/2014/main" id="{26922ABB-8494-C7FF-BD6F-6AE2CA026C0F}"/>
                  </a:ext>
                </a:extLst>
              </p:cNvPr>
              <p:cNvSpPr/>
              <p:nvPr/>
            </p:nvSpPr>
            <p:spPr>
              <a:xfrm>
                <a:off x="2869425" y="2192024"/>
                <a:ext cx="483894" cy="248651"/>
              </a:xfrm>
              <a:custGeom>
                <a:avLst/>
                <a:gdLst/>
                <a:ahLst/>
                <a:cxnLst/>
                <a:rect l="l" t="t" r="r" b="b"/>
                <a:pathLst>
                  <a:path w="72575" h="37293" extrusionOk="0">
                    <a:moveTo>
                      <a:pt x="39860" y="0"/>
                    </a:moveTo>
                    <a:cubicBezTo>
                      <a:pt x="33103" y="0"/>
                      <a:pt x="27298" y="2458"/>
                      <a:pt x="24400" y="7010"/>
                    </a:cubicBezTo>
                    <a:cubicBezTo>
                      <a:pt x="21326" y="7010"/>
                      <a:pt x="18251" y="7593"/>
                      <a:pt x="15333" y="8722"/>
                    </a:cubicBezTo>
                    <a:cubicBezTo>
                      <a:pt x="5721" y="12380"/>
                      <a:pt x="1" y="20785"/>
                      <a:pt x="2569" y="27478"/>
                    </a:cubicBezTo>
                    <a:cubicBezTo>
                      <a:pt x="4299" y="32056"/>
                      <a:pt x="9470" y="34632"/>
                      <a:pt x="15641" y="34632"/>
                    </a:cubicBezTo>
                    <a:cubicBezTo>
                      <a:pt x="18492" y="34632"/>
                      <a:pt x="21557" y="34082"/>
                      <a:pt x="24594" y="32926"/>
                    </a:cubicBezTo>
                    <a:cubicBezTo>
                      <a:pt x="26929" y="32031"/>
                      <a:pt x="29108" y="30825"/>
                      <a:pt x="31093" y="29307"/>
                    </a:cubicBezTo>
                    <a:cubicBezTo>
                      <a:pt x="33506" y="31370"/>
                      <a:pt x="36229" y="33043"/>
                      <a:pt x="39148" y="34327"/>
                    </a:cubicBezTo>
                    <a:cubicBezTo>
                      <a:pt x="43637" y="36333"/>
                      <a:pt x="48227" y="37292"/>
                      <a:pt x="52442" y="37292"/>
                    </a:cubicBezTo>
                    <a:cubicBezTo>
                      <a:pt x="59920" y="37292"/>
                      <a:pt x="66220" y="34273"/>
                      <a:pt x="68683" y="28723"/>
                    </a:cubicBezTo>
                    <a:cubicBezTo>
                      <a:pt x="72575" y="20085"/>
                      <a:pt x="65609" y="8527"/>
                      <a:pt x="53157" y="2963"/>
                    </a:cubicBezTo>
                    <a:cubicBezTo>
                      <a:pt x="48670" y="958"/>
                      <a:pt x="44079" y="0"/>
                      <a:pt x="3986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532;p66">
              <a:extLst>
                <a:ext uri="{FF2B5EF4-FFF2-40B4-BE49-F238E27FC236}">
                  <a16:creationId xmlns:a16="http://schemas.microsoft.com/office/drawing/2014/main" id="{4075EF46-E4AD-6735-FFCF-04C0A965B8A0}"/>
                </a:ext>
              </a:extLst>
            </p:cNvPr>
            <p:cNvGrpSpPr/>
            <p:nvPr/>
          </p:nvGrpSpPr>
          <p:grpSpPr>
            <a:xfrm>
              <a:off x="1708004" y="2993586"/>
              <a:ext cx="339245" cy="103742"/>
              <a:chOff x="2176250" y="3010775"/>
              <a:chExt cx="679850" cy="207900"/>
            </a:xfrm>
          </p:grpSpPr>
          <p:sp>
            <p:nvSpPr>
              <p:cNvPr id="9" name="Google Shape;1533;p66">
                <a:extLst>
                  <a:ext uri="{FF2B5EF4-FFF2-40B4-BE49-F238E27FC236}">
                    <a16:creationId xmlns:a16="http://schemas.microsoft.com/office/drawing/2014/main" id="{A27A13B7-33D1-3DF3-2AF3-FDBF770A50EC}"/>
                  </a:ext>
                </a:extLst>
              </p:cNvPr>
              <p:cNvSpPr/>
              <p:nvPr/>
            </p:nvSpPr>
            <p:spPr>
              <a:xfrm>
                <a:off x="217625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34;p66">
                <a:extLst>
                  <a:ext uri="{FF2B5EF4-FFF2-40B4-BE49-F238E27FC236}">
                    <a16:creationId xmlns:a16="http://schemas.microsoft.com/office/drawing/2014/main" id="{F31DE48D-B9BA-D0E1-68C8-CB717958BE3B}"/>
                  </a:ext>
                </a:extLst>
              </p:cNvPr>
              <p:cNvSpPr/>
              <p:nvPr/>
            </p:nvSpPr>
            <p:spPr>
              <a:xfrm>
                <a:off x="279970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Content Placeholder 2">
            <a:extLst>
              <a:ext uri="{FF2B5EF4-FFF2-40B4-BE49-F238E27FC236}">
                <a16:creationId xmlns:a16="http://schemas.microsoft.com/office/drawing/2014/main" id="{3BC830F7-3F6E-CDF6-CDC3-04302C23DB7D}"/>
              </a:ext>
            </a:extLst>
          </p:cNvPr>
          <p:cNvSpPr txBox="1">
            <a:spLocks/>
          </p:cNvSpPr>
          <p:nvPr/>
        </p:nvSpPr>
        <p:spPr>
          <a:xfrm>
            <a:off x="1233645" y="1078979"/>
            <a:ext cx="842889" cy="764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800" b="0" dirty="0">
                <a:solidFill>
                  <a:schemeClr val="tx1"/>
                </a:solidFill>
              </a:rPr>
              <a:t>Ursula</a:t>
            </a:r>
          </a:p>
          <a:p>
            <a:pPr marL="0" indent="0" algn="l"/>
            <a:endParaRPr lang="en-US" sz="1600" b="0" dirty="0">
              <a:solidFill>
                <a:srgbClr val="565757"/>
              </a:solidFill>
            </a:endParaRPr>
          </a:p>
        </p:txBody>
      </p:sp>
      <p:sp>
        <p:nvSpPr>
          <p:cNvPr id="30" name="Content Placeholder 2">
            <a:extLst>
              <a:ext uri="{FF2B5EF4-FFF2-40B4-BE49-F238E27FC236}">
                <a16:creationId xmlns:a16="http://schemas.microsoft.com/office/drawing/2014/main" id="{D389745E-1A28-4B38-FB4B-FAD1E5BD6779}"/>
              </a:ext>
            </a:extLst>
          </p:cNvPr>
          <p:cNvSpPr txBox="1">
            <a:spLocks/>
          </p:cNvSpPr>
          <p:nvPr/>
        </p:nvSpPr>
        <p:spPr>
          <a:xfrm>
            <a:off x="488540" y="3097866"/>
            <a:ext cx="2370774" cy="165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285750" indent="-285750" algn="l">
              <a:buFont typeface="Arial" panose="020B0604020202020204" pitchFamily="34" charset="0"/>
              <a:buChar char="•"/>
            </a:pPr>
            <a:r>
              <a:rPr lang="en-US" sz="1600" b="0" dirty="0">
                <a:solidFill>
                  <a:srgbClr val="565757"/>
                </a:solidFill>
              </a:rPr>
              <a:t>21 years old</a:t>
            </a:r>
          </a:p>
          <a:p>
            <a:pPr marL="285750" indent="-285750" algn="l">
              <a:buFont typeface="Arial" panose="020B0604020202020204" pitchFamily="34" charset="0"/>
              <a:buChar char="•"/>
            </a:pPr>
            <a:r>
              <a:rPr lang="en-US" sz="1600" b="0" dirty="0">
                <a:solidFill>
                  <a:srgbClr val="565757"/>
                </a:solidFill>
              </a:rPr>
              <a:t>Stanford comp-lit student</a:t>
            </a:r>
          </a:p>
          <a:p>
            <a:pPr marL="285750" indent="-285750" algn="l">
              <a:buFont typeface="Arial" panose="020B0604020202020204" pitchFamily="34" charset="0"/>
              <a:buChar char="•"/>
            </a:pPr>
            <a:r>
              <a:rPr lang="en-US" sz="1600" b="0" dirty="0">
                <a:solidFill>
                  <a:srgbClr val="565757"/>
                </a:solidFill>
              </a:rPr>
              <a:t>Did homestay in Berlin</a:t>
            </a:r>
          </a:p>
        </p:txBody>
      </p:sp>
      <p:sp>
        <p:nvSpPr>
          <p:cNvPr id="31" name="Content Placeholder 2">
            <a:extLst>
              <a:ext uri="{FF2B5EF4-FFF2-40B4-BE49-F238E27FC236}">
                <a16:creationId xmlns:a16="http://schemas.microsoft.com/office/drawing/2014/main" id="{BECAD9FB-AC6D-2F5E-A358-2A089B394899}"/>
              </a:ext>
            </a:extLst>
          </p:cNvPr>
          <p:cNvSpPr txBox="1">
            <a:spLocks/>
          </p:cNvSpPr>
          <p:nvPr/>
        </p:nvSpPr>
        <p:spPr>
          <a:xfrm>
            <a:off x="532933" y="4174009"/>
            <a:ext cx="2370774" cy="5768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600" b="0" dirty="0">
                <a:solidFill>
                  <a:srgbClr val="565757"/>
                </a:solidFill>
              </a:rPr>
              <a:t>*recruited via GroupMe</a:t>
            </a:r>
          </a:p>
        </p:txBody>
      </p:sp>
    </p:spTree>
    <p:extLst>
      <p:ext uri="{BB962C8B-B14F-4D97-AF65-F5344CB8AC3E}">
        <p14:creationId xmlns:p14="http://schemas.microsoft.com/office/powerpoint/2010/main" val="1525025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1D73F5C4-3F3D-E75C-E882-581D3C277B8A}"/>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C2D34676-9EBE-FA9C-DF15-E1E539A17B5E}"/>
              </a:ext>
            </a:extLst>
          </p:cNvPr>
          <p:cNvSpPr txBox="1">
            <a:spLocks noGrp="1"/>
          </p:cNvSpPr>
          <p:nvPr>
            <p:ph type="title" idx="3"/>
          </p:nvPr>
        </p:nvSpPr>
        <p:spPr>
          <a:xfrm>
            <a:off x="502653" y="365828"/>
            <a:ext cx="3597399"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Episode</a:t>
            </a:r>
            <a:endParaRPr dirty="0"/>
          </a:p>
        </p:txBody>
      </p:sp>
      <p:sp>
        <p:nvSpPr>
          <p:cNvPr id="2" name="Content Placeholder 2">
            <a:extLst>
              <a:ext uri="{FF2B5EF4-FFF2-40B4-BE49-F238E27FC236}">
                <a16:creationId xmlns:a16="http://schemas.microsoft.com/office/drawing/2014/main" id="{4B363B98-9962-29BF-3008-B1D99C28671B}"/>
              </a:ext>
            </a:extLst>
          </p:cNvPr>
          <p:cNvSpPr txBox="1">
            <a:spLocks/>
          </p:cNvSpPr>
          <p:nvPr/>
        </p:nvSpPr>
        <p:spPr>
          <a:xfrm>
            <a:off x="502653" y="1303962"/>
            <a:ext cx="4393812" cy="37053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endParaRPr lang="en-US" sz="1800" b="0" dirty="0">
              <a:solidFill>
                <a:srgbClr val="565757"/>
              </a:solidFill>
            </a:endParaRPr>
          </a:p>
          <a:p>
            <a:pPr marL="0" indent="0" algn="l"/>
            <a:r>
              <a:rPr lang="en-US" sz="1800" b="0" dirty="0">
                <a:solidFill>
                  <a:srgbClr val="565757"/>
                </a:solidFill>
              </a:rPr>
              <a:t>Users experience </a:t>
            </a:r>
            <a:r>
              <a:rPr lang="en-US" sz="1800" dirty="0">
                <a:solidFill>
                  <a:srgbClr val="565757"/>
                </a:solidFill>
              </a:rPr>
              <a:t>interactive narratives</a:t>
            </a:r>
            <a:r>
              <a:rPr lang="en-US" sz="1800" b="0" dirty="0">
                <a:solidFill>
                  <a:srgbClr val="565757"/>
                </a:solidFill>
              </a:rPr>
              <a:t> in their </a:t>
            </a:r>
            <a:r>
              <a:rPr lang="en-US" sz="1800" dirty="0">
                <a:solidFill>
                  <a:srgbClr val="565757"/>
                </a:solidFill>
              </a:rPr>
              <a:t>target language</a:t>
            </a:r>
            <a:r>
              <a:rPr lang="en-US" sz="1800" b="0" dirty="0">
                <a:solidFill>
                  <a:srgbClr val="565757"/>
                </a:solidFill>
              </a:rPr>
              <a:t>, making decisions for a character situated in a story of choice</a:t>
            </a:r>
          </a:p>
          <a:p>
            <a:pPr marL="285750" indent="-285750" algn="l">
              <a:buFont typeface="Arial" panose="020B0604020202020204" pitchFamily="34" charset="0"/>
              <a:buChar char="•"/>
            </a:pPr>
            <a:r>
              <a:rPr lang="en-US" sz="1800" b="0" dirty="0">
                <a:solidFill>
                  <a:srgbClr val="565757"/>
                </a:solidFill>
              </a:rPr>
              <a:t>Simulates both the agency and the spontaneity of authentic conversation</a:t>
            </a:r>
          </a:p>
          <a:p>
            <a:pPr marL="285750" indent="-285750" algn="l">
              <a:buFont typeface="Arial" panose="020B0604020202020204" pitchFamily="34" charset="0"/>
              <a:buChar char="•"/>
            </a:pPr>
            <a:r>
              <a:rPr lang="en-US" sz="1800" b="0" dirty="0">
                <a:solidFill>
                  <a:srgbClr val="565757"/>
                </a:solidFill>
              </a:rPr>
              <a:t>Could be </a:t>
            </a:r>
            <a:r>
              <a:rPr lang="en-US" sz="1800" dirty="0">
                <a:solidFill>
                  <a:srgbClr val="565757"/>
                </a:solidFill>
              </a:rPr>
              <a:t>personalized</a:t>
            </a:r>
            <a:r>
              <a:rPr lang="en-US" sz="1800" b="0" dirty="0">
                <a:solidFill>
                  <a:srgbClr val="565757"/>
                </a:solidFill>
              </a:rPr>
              <a:t> to user’s </a:t>
            </a:r>
            <a:r>
              <a:rPr lang="en-US" sz="1800" dirty="0">
                <a:solidFill>
                  <a:srgbClr val="565757"/>
                </a:solidFill>
              </a:rPr>
              <a:t>ability</a:t>
            </a:r>
            <a:r>
              <a:rPr lang="en-US" sz="1800" b="0" dirty="0">
                <a:solidFill>
                  <a:srgbClr val="565757"/>
                </a:solidFill>
              </a:rPr>
              <a:t> and/or </a:t>
            </a:r>
            <a:r>
              <a:rPr lang="en-US" sz="1800" dirty="0">
                <a:solidFill>
                  <a:srgbClr val="565757"/>
                </a:solidFill>
              </a:rPr>
              <a:t>interests</a:t>
            </a:r>
            <a:r>
              <a:rPr lang="en-US" sz="1800" b="0" dirty="0">
                <a:solidFill>
                  <a:srgbClr val="565757"/>
                </a:solidFill>
              </a:rPr>
              <a:t> </a:t>
            </a:r>
          </a:p>
          <a:p>
            <a:pPr marL="285750" indent="-285750" algn="l">
              <a:buFont typeface="Arial" panose="020B0604020202020204" pitchFamily="34" charset="0"/>
              <a:buChar char="•"/>
            </a:pPr>
            <a:r>
              <a:rPr lang="en-US" sz="1800" dirty="0">
                <a:solidFill>
                  <a:srgbClr val="565757"/>
                </a:solidFill>
              </a:rPr>
              <a:t>Immersive</a:t>
            </a:r>
            <a:r>
              <a:rPr lang="en-US" sz="1800" b="0" dirty="0">
                <a:solidFill>
                  <a:srgbClr val="565757"/>
                </a:solidFill>
              </a:rPr>
              <a:t> — literally maneuvering a character in an imagined world</a:t>
            </a:r>
          </a:p>
          <a:p>
            <a:pPr marL="285750" indent="-285750" algn="l">
              <a:buFont typeface="Arial" panose="020B0604020202020204" pitchFamily="34" charset="0"/>
              <a:buChar char="•"/>
            </a:pPr>
            <a:endParaRPr lang="en-US" sz="1800" b="0" dirty="0">
              <a:solidFill>
                <a:srgbClr val="565757"/>
              </a:solidFill>
            </a:endParaRPr>
          </a:p>
          <a:p>
            <a:pPr marL="0" indent="0" algn="l"/>
            <a:r>
              <a:rPr lang="en-US" sz="1800" b="0" dirty="0">
                <a:solidFill>
                  <a:srgbClr val="565757"/>
                </a:solidFill>
              </a:rPr>
              <a:t>Ethical implications:</a:t>
            </a:r>
          </a:p>
          <a:p>
            <a:pPr marL="285750" indent="-285750" algn="l">
              <a:buFont typeface="Arial" panose="020B0604020202020204" pitchFamily="34" charset="0"/>
              <a:buChar char="•"/>
            </a:pPr>
            <a:r>
              <a:rPr lang="en-US" sz="1800" b="0" dirty="0">
                <a:solidFill>
                  <a:srgbClr val="565757"/>
                </a:solidFill>
              </a:rPr>
              <a:t>Whose stories are told/experienced</a:t>
            </a:r>
          </a:p>
          <a:p>
            <a:pPr marL="285750" indent="-285750" algn="l">
              <a:buFont typeface="Arial" panose="020B0604020202020204" pitchFamily="34" charset="0"/>
              <a:buChar char="•"/>
            </a:pPr>
            <a:endParaRPr lang="en-US" sz="1800" b="0" dirty="0">
              <a:solidFill>
                <a:srgbClr val="565757"/>
              </a:solidFill>
            </a:endParaRPr>
          </a:p>
          <a:p>
            <a:pPr marL="285750" indent="-285750" algn="l">
              <a:buFont typeface="Arial" panose="020B0604020202020204" pitchFamily="34" charset="0"/>
              <a:buChar char="•"/>
            </a:pPr>
            <a:endParaRPr lang="en-US" sz="1800" b="0" dirty="0">
              <a:solidFill>
                <a:srgbClr val="565757"/>
              </a:solidFill>
            </a:endParaRPr>
          </a:p>
          <a:p>
            <a:pPr marL="0" indent="0" algn="l"/>
            <a:endParaRPr lang="en-US" sz="1800" b="0" dirty="0">
              <a:solidFill>
                <a:srgbClr val="565757"/>
              </a:solidFill>
            </a:endParaRPr>
          </a:p>
        </p:txBody>
      </p:sp>
      <p:sp>
        <p:nvSpPr>
          <p:cNvPr id="3" name="Google Shape;1188;p58">
            <a:extLst>
              <a:ext uri="{FF2B5EF4-FFF2-40B4-BE49-F238E27FC236}">
                <a16:creationId xmlns:a16="http://schemas.microsoft.com/office/drawing/2014/main" id="{BDDD85A1-6862-BF43-4EDB-BAC66E02408F}"/>
              </a:ext>
            </a:extLst>
          </p:cNvPr>
          <p:cNvSpPr txBox="1">
            <a:spLocks/>
          </p:cNvSpPr>
          <p:nvPr/>
        </p:nvSpPr>
        <p:spPr>
          <a:xfrm>
            <a:off x="4356898" y="365828"/>
            <a:ext cx="3597399"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swald"/>
              <a:buNone/>
              <a:defRPr sz="36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9pPr>
          </a:lstStyle>
          <a:p>
            <a:pPr algn="l"/>
            <a:r>
              <a:rPr lang="en-US" sz="1800" b="0" dirty="0"/>
              <a:t>From “HMW insert Anna into the life of a native speaker?”</a:t>
            </a:r>
          </a:p>
        </p:txBody>
      </p:sp>
      <p:pic>
        <p:nvPicPr>
          <p:cNvPr id="9" name="Picture 8">
            <a:extLst>
              <a:ext uri="{FF2B5EF4-FFF2-40B4-BE49-F238E27FC236}">
                <a16:creationId xmlns:a16="http://schemas.microsoft.com/office/drawing/2014/main" id="{4F907348-97E0-F0B6-D439-7960EC5FC005}"/>
              </a:ext>
            </a:extLst>
          </p:cNvPr>
          <p:cNvPicPr>
            <a:picLocks noChangeAspect="1"/>
          </p:cNvPicPr>
          <p:nvPr/>
        </p:nvPicPr>
        <p:blipFill>
          <a:blip r:embed="rId3"/>
          <a:stretch>
            <a:fillRect/>
          </a:stretch>
        </p:blipFill>
        <p:spPr>
          <a:xfrm>
            <a:off x="4708591" y="2934792"/>
            <a:ext cx="1842880" cy="1842880"/>
          </a:xfrm>
          <a:prstGeom prst="rect">
            <a:avLst/>
          </a:prstGeom>
        </p:spPr>
      </p:pic>
      <p:pic>
        <p:nvPicPr>
          <p:cNvPr id="10" name="Picture 9">
            <a:extLst>
              <a:ext uri="{FF2B5EF4-FFF2-40B4-BE49-F238E27FC236}">
                <a16:creationId xmlns:a16="http://schemas.microsoft.com/office/drawing/2014/main" id="{4CD3AD62-F22F-6C96-979D-E095725FD98B}"/>
              </a:ext>
            </a:extLst>
          </p:cNvPr>
          <p:cNvPicPr>
            <a:picLocks noChangeAspect="1"/>
          </p:cNvPicPr>
          <p:nvPr/>
        </p:nvPicPr>
        <p:blipFill>
          <a:blip r:embed="rId4"/>
          <a:srcRect t="12883" b="18841"/>
          <a:stretch/>
        </p:blipFill>
        <p:spPr>
          <a:xfrm>
            <a:off x="6830583" y="1089372"/>
            <a:ext cx="2005078" cy="2964755"/>
          </a:xfrm>
          <a:prstGeom prst="rect">
            <a:avLst/>
          </a:prstGeom>
        </p:spPr>
      </p:pic>
    </p:spTree>
    <p:extLst>
      <p:ext uri="{BB962C8B-B14F-4D97-AF65-F5344CB8AC3E}">
        <p14:creationId xmlns:p14="http://schemas.microsoft.com/office/powerpoint/2010/main" val="1323250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0C0F1704-00AE-A988-62F7-35AF5302C65A}"/>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C806D1EF-26DA-AB39-2881-BE07AA923DB0}"/>
              </a:ext>
            </a:extLst>
          </p:cNvPr>
          <p:cNvSpPr txBox="1">
            <a:spLocks noGrp="1"/>
          </p:cNvSpPr>
          <p:nvPr>
            <p:ph type="title" idx="3"/>
          </p:nvPr>
        </p:nvSpPr>
        <p:spPr>
          <a:xfrm>
            <a:off x="502653" y="365828"/>
            <a:ext cx="2530107"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Assumption</a:t>
            </a:r>
            <a:endParaRPr sz="2800" dirty="0"/>
          </a:p>
        </p:txBody>
      </p:sp>
      <p:sp>
        <p:nvSpPr>
          <p:cNvPr id="2" name="Content Placeholder 2">
            <a:extLst>
              <a:ext uri="{FF2B5EF4-FFF2-40B4-BE49-F238E27FC236}">
                <a16:creationId xmlns:a16="http://schemas.microsoft.com/office/drawing/2014/main" id="{E6BBEDF3-D7FA-4D21-958C-21410143FA09}"/>
              </a:ext>
            </a:extLst>
          </p:cNvPr>
          <p:cNvSpPr txBox="1">
            <a:spLocks/>
          </p:cNvSpPr>
          <p:nvPr/>
        </p:nvSpPr>
        <p:spPr>
          <a:xfrm>
            <a:off x="502652" y="853425"/>
            <a:ext cx="4393812" cy="61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800" b="0" dirty="0">
                <a:solidFill>
                  <a:srgbClr val="565757"/>
                </a:solidFill>
              </a:rPr>
              <a:t>People </a:t>
            </a:r>
            <a:r>
              <a:rPr lang="en-US" sz="1800" b="0" i="1" dirty="0">
                <a:solidFill>
                  <a:srgbClr val="565757"/>
                </a:solidFill>
              </a:rPr>
              <a:t>enjoy</a:t>
            </a:r>
            <a:r>
              <a:rPr lang="en-US" sz="1800" b="0" dirty="0">
                <a:solidFill>
                  <a:srgbClr val="565757"/>
                </a:solidFill>
              </a:rPr>
              <a:t>  learning in self-insert ways.</a:t>
            </a:r>
          </a:p>
        </p:txBody>
      </p:sp>
      <p:sp>
        <p:nvSpPr>
          <p:cNvPr id="4" name="Google Shape;1188;p58">
            <a:extLst>
              <a:ext uri="{FF2B5EF4-FFF2-40B4-BE49-F238E27FC236}">
                <a16:creationId xmlns:a16="http://schemas.microsoft.com/office/drawing/2014/main" id="{446EBB6A-38C7-54C1-7D40-4F9191D60C90}"/>
              </a:ext>
            </a:extLst>
          </p:cNvPr>
          <p:cNvSpPr txBox="1">
            <a:spLocks/>
          </p:cNvSpPr>
          <p:nvPr/>
        </p:nvSpPr>
        <p:spPr>
          <a:xfrm>
            <a:off x="502651" y="1341022"/>
            <a:ext cx="3790469"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swald"/>
              <a:buNone/>
              <a:defRPr sz="36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9pPr>
          </a:lstStyle>
          <a:p>
            <a:pPr algn="l"/>
            <a:r>
              <a:rPr lang="en-US" sz="2800" dirty="0"/>
              <a:t>Experience Prototype</a:t>
            </a:r>
          </a:p>
        </p:txBody>
      </p:sp>
      <p:sp>
        <p:nvSpPr>
          <p:cNvPr id="5" name="Content Placeholder 2">
            <a:extLst>
              <a:ext uri="{FF2B5EF4-FFF2-40B4-BE49-F238E27FC236}">
                <a16:creationId xmlns:a16="http://schemas.microsoft.com/office/drawing/2014/main" id="{86153889-1B5F-A4C4-4F2F-E822033D048D}"/>
              </a:ext>
            </a:extLst>
          </p:cNvPr>
          <p:cNvSpPr txBox="1">
            <a:spLocks/>
          </p:cNvSpPr>
          <p:nvPr/>
        </p:nvSpPr>
        <p:spPr>
          <a:xfrm>
            <a:off x="502651" y="2140269"/>
            <a:ext cx="4726894" cy="25654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600" b="0" dirty="0">
                <a:solidFill>
                  <a:srgbClr val="565757"/>
                </a:solidFill>
              </a:rPr>
              <a:t>An interactive semi-scripted “conversation” in English, with German words sprinkled in, is carried out between a participant and a team member. The participant is given a script, which ends with a fill-in-the-blank.</a:t>
            </a:r>
          </a:p>
          <a:p>
            <a:pPr marL="0" indent="0" algn="l"/>
            <a:endParaRPr lang="en-US" sz="1600" b="0" dirty="0">
              <a:solidFill>
                <a:srgbClr val="565757"/>
              </a:solidFill>
            </a:endParaRPr>
          </a:p>
          <a:p>
            <a:pPr marL="0" indent="0" algn="l"/>
            <a:r>
              <a:rPr lang="en-US" sz="1600" b="0" dirty="0">
                <a:solidFill>
                  <a:srgbClr val="565757"/>
                </a:solidFill>
              </a:rPr>
              <a:t>The user responds to the blank by picking between two papers with different options featuring German vocabulary. The conversation then veers based on the participant’s choice.</a:t>
            </a:r>
          </a:p>
          <a:p>
            <a:pPr marL="0" indent="0" algn="l"/>
            <a:endParaRPr lang="en-US" sz="1600" b="0" dirty="0">
              <a:solidFill>
                <a:srgbClr val="565757"/>
              </a:solidFill>
            </a:endParaRPr>
          </a:p>
          <a:p>
            <a:pPr marL="0" indent="0" algn="l"/>
            <a:r>
              <a:rPr lang="en-US" sz="1600" b="0" dirty="0">
                <a:solidFill>
                  <a:srgbClr val="565757"/>
                </a:solidFill>
              </a:rPr>
              <a:t>The participant also has access to a paper German word bank throughout and was shown relevant illustrated pictures.</a:t>
            </a:r>
          </a:p>
        </p:txBody>
      </p:sp>
      <p:pic>
        <p:nvPicPr>
          <p:cNvPr id="6" name="Picture 5" descr="A table with papers on it&#10;&#10;Description automatically generated">
            <a:extLst>
              <a:ext uri="{FF2B5EF4-FFF2-40B4-BE49-F238E27FC236}">
                <a16:creationId xmlns:a16="http://schemas.microsoft.com/office/drawing/2014/main" id="{9A31A520-3556-4E64-BFC7-C30FBBD77095}"/>
              </a:ext>
            </a:extLst>
          </p:cNvPr>
          <p:cNvPicPr>
            <a:picLocks noChangeAspect="1"/>
          </p:cNvPicPr>
          <p:nvPr/>
        </p:nvPicPr>
        <p:blipFill>
          <a:blip r:embed="rId3"/>
          <a:srcRect l="18192" t="49335" r="55576" b="8046"/>
          <a:stretch/>
        </p:blipFill>
        <p:spPr>
          <a:xfrm>
            <a:off x="7490641" y="401522"/>
            <a:ext cx="1478698" cy="1801848"/>
          </a:xfrm>
          <a:prstGeom prst="rect">
            <a:avLst/>
          </a:prstGeom>
        </p:spPr>
      </p:pic>
      <p:pic>
        <p:nvPicPr>
          <p:cNvPr id="8" name="Picture 7" descr="A group of people sitting in chairs&#10;&#10;Description automatically generated">
            <a:extLst>
              <a:ext uri="{FF2B5EF4-FFF2-40B4-BE49-F238E27FC236}">
                <a16:creationId xmlns:a16="http://schemas.microsoft.com/office/drawing/2014/main" id="{5A30BA94-C9D5-EEE4-B29E-70B1E6E47BB2}"/>
              </a:ext>
            </a:extLst>
          </p:cNvPr>
          <p:cNvPicPr>
            <a:picLocks noChangeAspect="1"/>
          </p:cNvPicPr>
          <p:nvPr/>
        </p:nvPicPr>
        <p:blipFill>
          <a:blip r:embed="rId4"/>
          <a:stretch>
            <a:fillRect/>
          </a:stretch>
        </p:blipFill>
        <p:spPr>
          <a:xfrm>
            <a:off x="5514976" y="2435960"/>
            <a:ext cx="3295346" cy="2166474"/>
          </a:xfrm>
          <a:prstGeom prst="rect">
            <a:avLst/>
          </a:prstGeom>
        </p:spPr>
      </p:pic>
      <p:pic>
        <p:nvPicPr>
          <p:cNvPr id="9" name="Picture 8" descr="A table with papers on it&#10;&#10;Description automatically generated">
            <a:extLst>
              <a:ext uri="{FF2B5EF4-FFF2-40B4-BE49-F238E27FC236}">
                <a16:creationId xmlns:a16="http://schemas.microsoft.com/office/drawing/2014/main" id="{BFC46127-8DC6-D8C2-C0DB-0DBB28097885}"/>
              </a:ext>
            </a:extLst>
          </p:cNvPr>
          <p:cNvPicPr>
            <a:picLocks noChangeAspect="1"/>
          </p:cNvPicPr>
          <p:nvPr/>
        </p:nvPicPr>
        <p:blipFill>
          <a:blip r:embed="rId3"/>
          <a:srcRect l="20927" t="15357" r="42535" b="50641"/>
          <a:stretch/>
        </p:blipFill>
        <p:spPr>
          <a:xfrm>
            <a:off x="5229545" y="408412"/>
            <a:ext cx="2100237" cy="1465802"/>
          </a:xfrm>
          <a:prstGeom prst="rect">
            <a:avLst/>
          </a:prstGeom>
        </p:spPr>
      </p:pic>
    </p:spTree>
    <p:extLst>
      <p:ext uri="{BB962C8B-B14F-4D97-AF65-F5344CB8AC3E}">
        <p14:creationId xmlns:p14="http://schemas.microsoft.com/office/powerpoint/2010/main" val="3485289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7E70B17F-B40D-9EF3-8296-35981EEFFC9A}"/>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51974FED-3445-89E7-49EC-FECBE866F5D6}"/>
              </a:ext>
            </a:extLst>
          </p:cNvPr>
          <p:cNvSpPr txBox="1">
            <a:spLocks noGrp="1"/>
          </p:cNvSpPr>
          <p:nvPr>
            <p:ph type="title" idx="3"/>
          </p:nvPr>
        </p:nvSpPr>
        <p:spPr>
          <a:xfrm>
            <a:off x="661809" y="376053"/>
            <a:ext cx="1943234" cy="7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u="sng" dirty="0"/>
              <a:t>Participant</a:t>
            </a:r>
            <a:endParaRPr sz="2800" u="sng" dirty="0"/>
          </a:p>
        </p:txBody>
      </p:sp>
      <p:sp>
        <p:nvSpPr>
          <p:cNvPr id="4" name="Google Shape;1188;p58">
            <a:extLst>
              <a:ext uri="{FF2B5EF4-FFF2-40B4-BE49-F238E27FC236}">
                <a16:creationId xmlns:a16="http://schemas.microsoft.com/office/drawing/2014/main" id="{671686D2-E5AB-FBA3-91D2-CF71348501D2}"/>
              </a:ext>
            </a:extLst>
          </p:cNvPr>
          <p:cNvSpPr txBox="1">
            <a:spLocks/>
          </p:cNvSpPr>
          <p:nvPr/>
        </p:nvSpPr>
        <p:spPr>
          <a:xfrm>
            <a:off x="3642093" y="365828"/>
            <a:ext cx="3790469"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swald"/>
              <a:buNone/>
              <a:defRPr sz="36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9pPr>
          </a:lstStyle>
          <a:p>
            <a:pPr algn="l"/>
            <a:r>
              <a:rPr lang="en-US" sz="2800" u="sng" dirty="0"/>
              <a:t>Results</a:t>
            </a:r>
          </a:p>
        </p:txBody>
      </p:sp>
      <p:sp>
        <p:nvSpPr>
          <p:cNvPr id="5" name="Content Placeholder 2">
            <a:extLst>
              <a:ext uri="{FF2B5EF4-FFF2-40B4-BE49-F238E27FC236}">
                <a16:creationId xmlns:a16="http://schemas.microsoft.com/office/drawing/2014/main" id="{6CDEEABB-4F87-45F2-672B-D9C3B24EF469}"/>
              </a:ext>
            </a:extLst>
          </p:cNvPr>
          <p:cNvSpPr txBox="1">
            <a:spLocks/>
          </p:cNvSpPr>
          <p:nvPr/>
        </p:nvSpPr>
        <p:spPr>
          <a:xfrm>
            <a:off x="3642092" y="1105553"/>
            <a:ext cx="5501908" cy="37553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600" b="0" dirty="0">
                <a:solidFill>
                  <a:schemeClr val="tx1"/>
                </a:solidFill>
              </a:rPr>
              <a:t>What worked:</a:t>
            </a:r>
          </a:p>
          <a:p>
            <a:pPr marL="285750" indent="-285750" algn="l">
              <a:buFont typeface="Arial" panose="020B0604020202020204" pitchFamily="34" charset="0"/>
              <a:buChar char="•"/>
            </a:pPr>
            <a:r>
              <a:rPr lang="en-US" sz="1600" b="0" dirty="0">
                <a:solidFill>
                  <a:srgbClr val="565757"/>
                </a:solidFill>
              </a:rPr>
              <a:t>Our assumption = correct! — had fun and </a:t>
            </a:r>
            <a:r>
              <a:rPr lang="en-US" sz="1600" dirty="0">
                <a:solidFill>
                  <a:srgbClr val="565757"/>
                </a:solidFill>
              </a:rPr>
              <a:t>enjoyed “immersive nature”</a:t>
            </a:r>
          </a:p>
          <a:p>
            <a:pPr marL="285750" indent="-285750" algn="l">
              <a:buFont typeface="Arial" panose="020B0604020202020204" pitchFamily="34" charset="0"/>
              <a:buChar char="•"/>
            </a:pPr>
            <a:r>
              <a:rPr lang="en-US" sz="1600" b="0" dirty="0">
                <a:solidFill>
                  <a:srgbClr val="565757"/>
                </a:solidFill>
              </a:rPr>
              <a:t>The story as a learning device (used </a:t>
            </a:r>
            <a:r>
              <a:rPr lang="en-US" sz="1600" dirty="0">
                <a:solidFill>
                  <a:srgbClr val="565757"/>
                </a:solidFill>
              </a:rPr>
              <a:t>story to reference learning</a:t>
            </a:r>
            <a:r>
              <a:rPr lang="en-US" sz="1600" b="0" dirty="0">
                <a:solidFill>
                  <a:srgbClr val="565757"/>
                </a:solidFill>
              </a:rPr>
              <a:t>)</a:t>
            </a:r>
          </a:p>
          <a:p>
            <a:pPr marL="742950" lvl="1" indent="-285750" algn="l">
              <a:buFont typeface="Arial" panose="020B0604020202020204" pitchFamily="34" charset="0"/>
              <a:buChar char="•"/>
            </a:pPr>
            <a:r>
              <a:rPr lang="en-US" sz="1600" b="0" dirty="0">
                <a:solidFill>
                  <a:srgbClr val="565757"/>
                </a:solidFill>
              </a:rPr>
              <a:t>Translated 7/10 words</a:t>
            </a:r>
          </a:p>
          <a:p>
            <a:pPr marL="285750" indent="-285750" algn="l">
              <a:buFont typeface="Arial" panose="020B0604020202020204" pitchFamily="34" charset="0"/>
              <a:buChar char="•"/>
            </a:pPr>
            <a:r>
              <a:rPr lang="en-US" sz="1600" dirty="0">
                <a:solidFill>
                  <a:srgbClr val="565757"/>
                </a:solidFill>
              </a:rPr>
              <a:t>Non-text element</a:t>
            </a:r>
            <a:r>
              <a:rPr lang="en-US" sz="1600" b="0" dirty="0">
                <a:solidFill>
                  <a:srgbClr val="565757"/>
                </a:solidFill>
              </a:rPr>
              <a:t>s were engaging</a:t>
            </a:r>
          </a:p>
          <a:p>
            <a:pPr marL="285750" indent="-285750" algn="l">
              <a:buFont typeface="Arial" panose="020B0604020202020204" pitchFamily="34" charset="0"/>
              <a:buChar char="•"/>
            </a:pPr>
            <a:endParaRPr lang="en-US" sz="1600" b="0" dirty="0">
              <a:solidFill>
                <a:srgbClr val="565757"/>
              </a:solidFill>
            </a:endParaRPr>
          </a:p>
          <a:p>
            <a:pPr marL="0" indent="0" algn="l"/>
            <a:r>
              <a:rPr lang="en-US" sz="1600" b="0" dirty="0">
                <a:solidFill>
                  <a:schemeClr val="tx1"/>
                </a:solidFill>
              </a:rPr>
              <a:t>What didn’t work:</a:t>
            </a:r>
          </a:p>
          <a:p>
            <a:pPr marL="285750" indent="-285750" algn="l">
              <a:buFont typeface="Arial" panose="020B0604020202020204" pitchFamily="34" charset="0"/>
              <a:buChar char="•"/>
            </a:pPr>
            <a:r>
              <a:rPr lang="en-US" sz="1600" dirty="0">
                <a:solidFill>
                  <a:srgbClr val="565757"/>
                </a:solidFill>
              </a:rPr>
              <a:t>Transitions </a:t>
            </a:r>
            <a:r>
              <a:rPr lang="en-US" sz="1600" b="0" dirty="0">
                <a:solidFill>
                  <a:srgbClr val="565757"/>
                </a:solidFill>
              </a:rPr>
              <a:t>between scenes, done when participant made a choice, were slow and took him out</a:t>
            </a:r>
          </a:p>
          <a:p>
            <a:pPr marL="285750" indent="-285750" algn="l">
              <a:buFont typeface="Arial" panose="020B0604020202020204" pitchFamily="34" charset="0"/>
              <a:buChar char="•"/>
            </a:pPr>
            <a:r>
              <a:rPr lang="en-US" sz="1600" b="0" dirty="0">
                <a:solidFill>
                  <a:srgbClr val="565757"/>
                </a:solidFill>
              </a:rPr>
              <a:t>Wanted other </a:t>
            </a:r>
            <a:r>
              <a:rPr lang="en-US" sz="1600" dirty="0">
                <a:solidFill>
                  <a:srgbClr val="565757"/>
                </a:solidFill>
              </a:rPr>
              <a:t>sensory engagement </a:t>
            </a:r>
            <a:r>
              <a:rPr lang="en-US" sz="1600" b="0" dirty="0">
                <a:solidFill>
                  <a:srgbClr val="565757"/>
                </a:solidFill>
              </a:rPr>
              <a:t>(i.e. music)</a:t>
            </a:r>
          </a:p>
          <a:p>
            <a:pPr marL="285750" indent="-285750" algn="l">
              <a:buFont typeface="Arial" panose="020B0604020202020204" pitchFamily="34" charset="0"/>
              <a:buChar char="•"/>
            </a:pPr>
            <a:endParaRPr lang="en-US" sz="1600" b="0" dirty="0">
              <a:solidFill>
                <a:srgbClr val="565757"/>
              </a:solidFill>
            </a:endParaRPr>
          </a:p>
          <a:p>
            <a:pPr marL="0" indent="0" algn="l"/>
            <a:r>
              <a:rPr lang="en-US" sz="1600" b="0" dirty="0">
                <a:solidFill>
                  <a:schemeClr val="tx1"/>
                </a:solidFill>
              </a:rPr>
              <a:t>Insights</a:t>
            </a:r>
            <a:r>
              <a:rPr lang="en-US" sz="1600" b="0" dirty="0">
                <a:solidFill>
                  <a:srgbClr val="565757"/>
                </a:solidFill>
              </a:rPr>
              <a:t>:</a:t>
            </a:r>
          </a:p>
          <a:p>
            <a:pPr marL="285750" indent="-285750" algn="l">
              <a:buFont typeface="Arial" panose="020B0604020202020204" pitchFamily="34" charset="0"/>
              <a:buChar char="•"/>
            </a:pPr>
            <a:r>
              <a:rPr lang="en-US" sz="1600" b="0" dirty="0">
                <a:solidFill>
                  <a:srgbClr val="565757"/>
                </a:solidFill>
              </a:rPr>
              <a:t>Drew expressed having </a:t>
            </a:r>
            <a:r>
              <a:rPr lang="en-US" sz="1600" dirty="0">
                <a:solidFill>
                  <a:srgbClr val="565757"/>
                </a:solidFill>
              </a:rPr>
              <a:t>learned cultural details </a:t>
            </a:r>
            <a:r>
              <a:rPr lang="en-US" sz="1600" b="0" dirty="0">
                <a:solidFill>
                  <a:srgbClr val="565757"/>
                </a:solidFill>
              </a:rPr>
              <a:t>too!</a:t>
            </a:r>
          </a:p>
          <a:p>
            <a:pPr marL="285750" indent="-285750" algn="l">
              <a:buFont typeface="Arial" panose="020B0604020202020204" pitchFamily="34" charset="0"/>
              <a:buChar char="•"/>
            </a:pPr>
            <a:r>
              <a:rPr lang="en-US" sz="1600" b="0" dirty="0">
                <a:solidFill>
                  <a:srgbClr val="565757"/>
                </a:solidFill>
              </a:rPr>
              <a:t>Comfortable incorporating vocab into personal speech (used one of the vocab words on his way out the door)</a:t>
            </a:r>
          </a:p>
        </p:txBody>
      </p:sp>
      <p:sp>
        <p:nvSpPr>
          <p:cNvPr id="28" name="Oval 27">
            <a:extLst>
              <a:ext uri="{FF2B5EF4-FFF2-40B4-BE49-F238E27FC236}">
                <a16:creationId xmlns:a16="http://schemas.microsoft.com/office/drawing/2014/main" id="{80DA9358-21AC-A252-A798-9718A9F743E3}"/>
              </a:ext>
            </a:extLst>
          </p:cNvPr>
          <p:cNvSpPr/>
          <p:nvPr/>
        </p:nvSpPr>
        <p:spPr>
          <a:xfrm>
            <a:off x="727929" y="1548752"/>
            <a:ext cx="1821944" cy="18138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35C23B7B-39A9-71DA-2D68-4B3B5F24E0B9}"/>
              </a:ext>
            </a:extLst>
          </p:cNvPr>
          <p:cNvSpPr txBox="1">
            <a:spLocks/>
          </p:cNvSpPr>
          <p:nvPr/>
        </p:nvSpPr>
        <p:spPr>
          <a:xfrm>
            <a:off x="1326219" y="1063443"/>
            <a:ext cx="842889" cy="764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800" b="0" dirty="0">
                <a:solidFill>
                  <a:schemeClr val="tx1"/>
                </a:solidFill>
              </a:rPr>
              <a:t>Drew</a:t>
            </a:r>
          </a:p>
          <a:p>
            <a:pPr marL="0" indent="0" algn="l"/>
            <a:endParaRPr lang="en-US" sz="1600" b="0" dirty="0">
              <a:solidFill>
                <a:srgbClr val="565757"/>
              </a:solidFill>
            </a:endParaRPr>
          </a:p>
        </p:txBody>
      </p:sp>
      <p:sp>
        <p:nvSpPr>
          <p:cNvPr id="30" name="Content Placeholder 2">
            <a:extLst>
              <a:ext uri="{FF2B5EF4-FFF2-40B4-BE49-F238E27FC236}">
                <a16:creationId xmlns:a16="http://schemas.microsoft.com/office/drawing/2014/main" id="{6F01AC40-9FA0-BF8F-8F7C-E191E4869C30}"/>
              </a:ext>
            </a:extLst>
          </p:cNvPr>
          <p:cNvSpPr txBox="1">
            <a:spLocks/>
          </p:cNvSpPr>
          <p:nvPr/>
        </p:nvSpPr>
        <p:spPr>
          <a:xfrm>
            <a:off x="452044" y="3220786"/>
            <a:ext cx="2633925" cy="165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285750" indent="-285750" algn="l">
              <a:buFont typeface="Arial" panose="020B0604020202020204" pitchFamily="34" charset="0"/>
              <a:buChar char="•"/>
            </a:pPr>
            <a:r>
              <a:rPr lang="en-US" sz="1600" b="0" dirty="0">
                <a:solidFill>
                  <a:srgbClr val="565757"/>
                </a:solidFill>
              </a:rPr>
              <a:t>21 years old</a:t>
            </a:r>
          </a:p>
          <a:p>
            <a:pPr marL="285750" indent="-285750" algn="l">
              <a:buFont typeface="Arial" panose="020B0604020202020204" pitchFamily="34" charset="0"/>
              <a:buChar char="•"/>
            </a:pPr>
            <a:r>
              <a:rPr lang="en-US" sz="1600" b="0" dirty="0">
                <a:solidFill>
                  <a:srgbClr val="565757"/>
                </a:solidFill>
              </a:rPr>
              <a:t>Stanford CS student</a:t>
            </a:r>
          </a:p>
          <a:p>
            <a:pPr marL="285750" indent="-285750" algn="l">
              <a:buFont typeface="Arial" panose="020B0604020202020204" pitchFamily="34" charset="0"/>
              <a:buChar char="•"/>
            </a:pPr>
            <a:r>
              <a:rPr lang="en-US" sz="1600" b="0" dirty="0">
                <a:solidFill>
                  <a:srgbClr val="565757"/>
                </a:solidFill>
              </a:rPr>
              <a:t>Enjoys learning languages, but no German exposure</a:t>
            </a:r>
          </a:p>
        </p:txBody>
      </p:sp>
      <p:grpSp>
        <p:nvGrpSpPr>
          <p:cNvPr id="2" name="Google Shape;1981;p72">
            <a:extLst>
              <a:ext uri="{FF2B5EF4-FFF2-40B4-BE49-F238E27FC236}">
                <a16:creationId xmlns:a16="http://schemas.microsoft.com/office/drawing/2014/main" id="{89D0A50F-D205-ED34-1F97-59F64C79301B}"/>
              </a:ext>
            </a:extLst>
          </p:cNvPr>
          <p:cNvGrpSpPr/>
          <p:nvPr/>
        </p:nvGrpSpPr>
        <p:grpSpPr>
          <a:xfrm>
            <a:off x="1200513" y="1477612"/>
            <a:ext cx="842890" cy="1586580"/>
            <a:chOff x="6816579" y="2284553"/>
            <a:chExt cx="558856" cy="1102658"/>
          </a:xfrm>
        </p:grpSpPr>
        <p:grpSp>
          <p:nvGrpSpPr>
            <p:cNvPr id="3" name="Google Shape;1982;p72">
              <a:extLst>
                <a:ext uri="{FF2B5EF4-FFF2-40B4-BE49-F238E27FC236}">
                  <a16:creationId xmlns:a16="http://schemas.microsoft.com/office/drawing/2014/main" id="{F3F82D2E-F68F-B1DB-E05C-A0723DC344F5}"/>
                </a:ext>
              </a:extLst>
            </p:cNvPr>
            <p:cNvGrpSpPr/>
            <p:nvPr/>
          </p:nvGrpSpPr>
          <p:grpSpPr>
            <a:xfrm>
              <a:off x="6816579" y="2284553"/>
              <a:ext cx="558856" cy="1102658"/>
              <a:chOff x="6816579" y="2284553"/>
              <a:chExt cx="558856" cy="1102658"/>
            </a:xfrm>
          </p:grpSpPr>
          <p:sp>
            <p:nvSpPr>
              <p:cNvPr id="34" name="Google Shape;1983;p72">
                <a:extLst>
                  <a:ext uri="{FF2B5EF4-FFF2-40B4-BE49-F238E27FC236}">
                    <a16:creationId xmlns:a16="http://schemas.microsoft.com/office/drawing/2014/main" id="{B56185F1-6A44-7B3C-2CA3-36DF4F7E5F1C}"/>
                  </a:ext>
                </a:extLst>
              </p:cNvPr>
              <p:cNvSpPr/>
              <p:nvPr/>
            </p:nvSpPr>
            <p:spPr>
              <a:xfrm>
                <a:off x="6890882" y="3158723"/>
                <a:ext cx="424848" cy="228488"/>
              </a:xfrm>
              <a:custGeom>
                <a:avLst/>
                <a:gdLst/>
                <a:ahLst/>
                <a:cxnLst/>
                <a:rect l="l" t="t" r="r" b="b"/>
                <a:pathLst>
                  <a:path w="37251" h="20034" extrusionOk="0">
                    <a:moveTo>
                      <a:pt x="18610" y="0"/>
                    </a:moveTo>
                    <a:cubicBezTo>
                      <a:pt x="16567" y="0"/>
                      <a:pt x="14529" y="110"/>
                      <a:pt x="12510" y="330"/>
                    </a:cubicBezTo>
                    <a:cubicBezTo>
                      <a:pt x="10952" y="530"/>
                      <a:pt x="9393" y="849"/>
                      <a:pt x="7914" y="1329"/>
                    </a:cubicBezTo>
                    <a:cubicBezTo>
                      <a:pt x="6715" y="1689"/>
                      <a:pt x="5596" y="2248"/>
                      <a:pt x="4597" y="2968"/>
                    </a:cubicBezTo>
                    <a:cubicBezTo>
                      <a:pt x="3717" y="3567"/>
                      <a:pt x="2958" y="4327"/>
                      <a:pt x="2359" y="5206"/>
                    </a:cubicBezTo>
                    <a:cubicBezTo>
                      <a:pt x="1759" y="6085"/>
                      <a:pt x="1319" y="7044"/>
                      <a:pt x="1000" y="8044"/>
                    </a:cubicBezTo>
                    <a:cubicBezTo>
                      <a:pt x="680" y="9163"/>
                      <a:pt x="440" y="10322"/>
                      <a:pt x="280" y="11481"/>
                    </a:cubicBezTo>
                    <a:cubicBezTo>
                      <a:pt x="160" y="12720"/>
                      <a:pt x="80" y="14039"/>
                      <a:pt x="40" y="15478"/>
                    </a:cubicBezTo>
                    <a:cubicBezTo>
                      <a:pt x="0" y="16916"/>
                      <a:pt x="0" y="18435"/>
                      <a:pt x="0" y="20034"/>
                    </a:cubicBezTo>
                    <a:lnTo>
                      <a:pt x="37250" y="20034"/>
                    </a:lnTo>
                    <a:cubicBezTo>
                      <a:pt x="37250" y="18435"/>
                      <a:pt x="37250" y="16876"/>
                      <a:pt x="37210" y="15478"/>
                    </a:cubicBezTo>
                    <a:cubicBezTo>
                      <a:pt x="37170" y="14079"/>
                      <a:pt x="37090" y="12720"/>
                      <a:pt x="36930" y="11481"/>
                    </a:cubicBezTo>
                    <a:cubicBezTo>
                      <a:pt x="36810" y="10322"/>
                      <a:pt x="36571" y="9163"/>
                      <a:pt x="36211" y="8044"/>
                    </a:cubicBezTo>
                    <a:cubicBezTo>
                      <a:pt x="35931" y="7044"/>
                      <a:pt x="35452" y="6085"/>
                      <a:pt x="34852" y="5206"/>
                    </a:cubicBezTo>
                    <a:cubicBezTo>
                      <a:pt x="34253" y="4327"/>
                      <a:pt x="33493" y="3567"/>
                      <a:pt x="32654" y="2968"/>
                    </a:cubicBezTo>
                    <a:cubicBezTo>
                      <a:pt x="31615" y="2248"/>
                      <a:pt x="30496" y="1689"/>
                      <a:pt x="29337" y="1329"/>
                    </a:cubicBezTo>
                    <a:cubicBezTo>
                      <a:pt x="27818" y="849"/>
                      <a:pt x="26299" y="530"/>
                      <a:pt x="24740" y="330"/>
                    </a:cubicBezTo>
                    <a:cubicBezTo>
                      <a:pt x="22702" y="110"/>
                      <a:pt x="20654" y="0"/>
                      <a:pt x="18610"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84;p72">
                <a:extLst>
                  <a:ext uri="{FF2B5EF4-FFF2-40B4-BE49-F238E27FC236}">
                    <a16:creationId xmlns:a16="http://schemas.microsoft.com/office/drawing/2014/main" id="{3860CAC6-A414-A7DB-0D34-521BCF203BCA}"/>
                  </a:ext>
                </a:extLst>
              </p:cNvPr>
              <p:cNvSpPr/>
              <p:nvPr/>
            </p:nvSpPr>
            <p:spPr>
              <a:xfrm>
                <a:off x="7003016" y="2991549"/>
                <a:ext cx="200580" cy="259829"/>
              </a:xfrm>
              <a:custGeom>
                <a:avLst/>
                <a:gdLst/>
                <a:ahLst/>
                <a:cxnLst/>
                <a:rect l="l" t="t" r="r" b="b"/>
                <a:pathLst>
                  <a:path w="17587" h="22782" extrusionOk="0">
                    <a:moveTo>
                      <a:pt x="0" y="0"/>
                    </a:moveTo>
                    <a:lnTo>
                      <a:pt x="0" y="13989"/>
                    </a:lnTo>
                    <a:cubicBezTo>
                      <a:pt x="0" y="18825"/>
                      <a:pt x="3917" y="22782"/>
                      <a:pt x="8793" y="22782"/>
                    </a:cubicBezTo>
                    <a:cubicBezTo>
                      <a:pt x="13629" y="22782"/>
                      <a:pt x="17586" y="18825"/>
                      <a:pt x="17586" y="13989"/>
                    </a:cubicBezTo>
                    <a:lnTo>
                      <a:pt x="17586" y="0"/>
                    </a:lnTo>
                    <a:close/>
                  </a:path>
                </a:pathLst>
              </a:custGeom>
              <a:solidFill>
                <a:srgbClr val="F1C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85;p72">
                <a:extLst>
                  <a:ext uri="{FF2B5EF4-FFF2-40B4-BE49-F238E27FC236}">
                    <a16:creationId xmlns:a16="http://schemas.microsoft.com/office/drawing/2014/main" id="{9F6E1050-3DD8-38AB-98B9-512E1B8E8FCF}"/>
                  </a:ext>
                </a:extLst>
              </p:cNvPr>
              <p:cNvSpPr/>
              <p:nvPr/>
            </p:nvSpPr>
            <p:spPr>
              <a:xfrm>
                <a:off x="7003016" y="3025273"/>
                <a:ext cx="200580" cy="133450"/>
              </a:xfrm>
              <a:custGeom>
                <a:avLst/>
                <a:gdLst/>
                <a:ahLst/>
                <a:cxnLst/>
                <a:rect l="l" t="t" r="r" b="b"/>
                <a:pathLst>
                  <a:path w="17587" h="11701" extrusionOk="0">
                    <a:moveTo>
                      <a:pt x="0" y="1"/>
                    </a:moveTo>
                    <a:lnTo>
                      <a:pt x="0" y="8674"/>
                    </a:lnTo>
                    <a:cubicBezTo>
                      <a:pt x="2682" y="10690"/>
                      <a:pt x="5882" y="11701"/>
                      <a:pt x="9089" y="11701"/>
                    </a:cubicBezTo>
                    <a:cubicBezTo>
                      <a:pt x="12049" y="11701"/>
                      <a:pt x="15016" y="10840"/>
                      <a:pt x="17586" y="9113"/>
                    </a:cubicBezTo>
                    <a:lnTo>
                      <a:pt x="17586" y="1"/>
                    </a:ln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86;p72">
                <a:extLst>
                  <a:ext uri="{FF2B5EF4-FFF2-40B4-BE49-F238E27FC236}">
                    <a16:creationId xmlns:a16="http://schemas.microsoft.com/office/drawing/2014/main" id="{1663EE77-82E3-46FE-13EA-1FE9AD9E3888}"/>
                  </a:ext>
                </a:extLst>
              </p:cNvPr>
              <p:cNvSpPr/>
              <p:nvPr/>
            </p:nvSpPr>
            <p:spPr>
              <a:xfrm>
                <a:off x="7008936" y="2452754"/>
                <a:ext cx="93464" cy="306783"/>
              </a:xfrm>
              <a:custGeom>
                <a:avLst/>
                <a:gdLst/>
                <a:ahLst/>
                <a:cxnLst/>
                <a:rect l="l" t="t" r="r" b="b"/>
                <a:pathLst>
                  <a:path w="8195" h="26899" extrusionOk="0">
                    <a:moveTo>
                      <a:pt x="1" y="0"/>
                    </a:moveTo>
                    <a:lnTo>
                      <a:pt x="1800" y="25819"/>
                    </a:lnTo>
                    <a:cubicBezTo>
                      <a:pt x="1840" y="25979"/>
                      <a:pt x="1879" y="26139"/>
                      <a:pt x="1959" y="26259"/>
                    </a:cubicBezTo>
                    <a:cubicBezTo>
                      <a:pt x="2039" y="26419"/>
                      <a:pt x="2119" y="26539"/>
                      <a:pt x="2239" y="26619"/>
                    </a:cubicBezTo>
                    <a:cubicBezTo>
                      <a:pt x="2319" y="26739"/>
                      <a:pt x="2439" y="26819"/>
                      <a:pt x="2559" y="26859"/>
                    </a:cubicBezTo>
                    <a:cubicBezTo>
                      <a:pt x="2679" y="26899"/>
                      <a:pt x="2799" y="26899"/>
                      <a:pt x="2919" y="26899"/>
                    </a:cubicBezTo>
                    <a:lnTo>
                      <a:pt x="4078" y="26659"/>
                    </a:lnTo>
                    <a:lnTo>
                      <a:pt x="5237" y="26419"/>
                    </a:lnTo>
                    <a:lnTo>
                      <a:pt x="6396" y="26179"/>
                    </a:lnTo>
                    <a:lnTo>
                      <a:pt x="7555" y="25979"/>
                    </a:lnTo>
                    <a:cubicBezTo>
                      <a:pt x="7675" y="25939"/>
                      <a:pt x="7795" y="25899"/>
                      <a:pt x="7875" y="25819"/>
                    </a:cubicBezTo>
                    <a:cubicBezTo>
                      <a:pt x="7955" y="25700"/>
                      <a:pt x="8034" y="25580"/>
                      <a:pt x="8114" y="25460"/>
                    </a:cubicBezTo>
                    <a:cubicBezTo>
                      <a:pt x="8154" y="25340"/>
                      <a:pt x="8194" y="25180"/>
                      <a:pt x="8194" y="25060"/>
                    </a:cubicBezTo>
                    <a:cubicBezTo>
                      <a:pt x="8194" y="24860"/>
                      <a:pt x="8194" y="24700"/>
                      <a:pt x="8154" y="24540"/>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87;p72">
                <a:extLst>
                  <a:ext uri="{FF2B5EF4-FFF2-40B4-BE49-F238E27FC236}">
                    <a16:creationId xmlns:a16="http://schemas.microsoft.com/office/drawing/2014/main" id="{24D5671D-6FD6-B5A4-C004-5AAC7087D6AD}"/>
                  </a:ext>
                </a:extLst>
              </p:cNvPr>
              <p:cNvSpPr/>
              <p:nvPr/>
            </p:nvSpPr>
            <p:spPr>
              <a:xfrm>
                <a:off x="7090082" y="2452754"/>
                <a:ext cx="93909" cy="306669"/>
              </a:xfrm>
              <a:custGeom>
                <a:avLst/>
                <a:gdLst/>
                <a:ahLst/>
                <a:cxnLst/>
                <a:rect l="l" t="t" r="r" b="b"/>
                <a:pathLst>
                  <a:path w="8234" h="26889" extrusionOk="0">
                    <a:moveTo>
                      <a:pt x="8234" y="0"/>
                    </a:moveTo>
                    <a:lnTo>
                      <a:pt x="40" y="24540"/>
                    </a:lnTo>
                    <a:cubicBezTo>
                      <a:pt x="0" y="24700"/>
                      <a:pt x="0" y="24860"/>
                      <a:pt x="0" y="25060"/>
                    </a:cubicBezTo>
                    <a:cubicBezTo>
                      <a:pt x="0" y="25180"/>
                      <a:pt x="40" y="25340"/>
                      <a:pt x="80" y="25460"/>
                    </a:cubicBezTo>
                    <a:cubicBezTo>
                      <a:pt x="160" y="25580"/>
                      <a:pt x="240" y="25700"/>
                      <a:pt x="320" y="25819"/>
                    </a:cubicBezTo>
                    <a:cubicBezTo>
                      <a:pt x="440" y="25899"/>
                      <a:pt x="560" y="25939"/>
                      <a:pt x="680" y="25979"/>
                    </a:cubicBezTo>
                    <a:lnTo>
                      <a:pt x="1839" y="26179"/>
                    </a:lnTo>
                    <a:lnTo>
                      <a:pt x="2998" y="26419"/>
                    </a:lnTo>
                    <a:lnTo>
                      <a:pt x="4157" y="26659"/>
                    </a:lnTo>
                    <a:lnTo>
                      <a:pt x="5276" y="26859"/>
                    </a:lnTo>
                    <a:cubicBezTo>
                      <a:pt x="5336" y="26879"/>
                      <a:pt x="5406" y="26889"/>
                      <a:pt x="5476" y="26889"/>
                    </a:cubicBezTo>
                    <a:cubicBezTo>
                      <a:pt x="5546" y="26889"/>
                      <a:pt x="5616" y="26879"/>
                      <a:pt x="5676" y="26859"/>
                    </a:cubicBezTo>
                    <a:cubicBezTo>
                      <a:pt x="5795" y="26819"/>
                      <a:pt x="5915" y="26739"/>
                      <a:pt x="5995" y="26619"/>
                    </a:cubicBezTo>
                    <a:cubicBezTo>
                      <a:pt x="6115" y="26539"/>
                      <a:pt x="6195" y="26419"/>
                      <a:pt x="6275" y="26259"/>
                    </a:cubicBezTo>
                    <a:cubicBezTo>
                      <a:pt x="6315" y="26139"/>
                      <a:pt x="6395" y="25979"/>
                      <a:pt x="6395" y="25779"/>
                    </a:cubicBezTo>
                    <a:lnTo>
                      <a:pt x="8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88;p72">
                <a:extLst>
                  <a:ext uri="{FF2B5EF4-FFF2-40B4-BE49-F238E27FC236}">
                    <a16:creationId xmlns:a16="http://schemas.microsoft.com/office/drawing/2014/main" id="{6B9951AA-1636-903D-8582-AD37E9E1BB0A}"/>
                  </a:ext>
                </a:extLst>
              </p:cNvPr>
              <p:cNvSpPr/>
              <p:nvPr/>
            </p:nvSpPr>
            <p:spPr>
              <a:xfrm>
                <a:off x="7038110" y="2284553"/>
                <a:ext cx="113058" cy="470422"/>
              </a:xfrm>
              <a:custGeom>
                <a:avLst/>
                <a:gdLst/>
                <a:ahLst/>
                <a:cxnLst/>
                <a:rect l="l" t="t" r="r" b="b"/>
                <a:pathLst>
                  <a:path w="9913" h="41247" extrusionOk="0">
                    <a:moveTo>
                      <a:pt x="2399" y="0"/>
                    </a:moveTo>
                    <a:lnTo>
                      <a:pt x="1" y="39288"/>
                    </a:lnTo>
                    <a:cubicBezTo>
                      <a:pt x="1" y="39528"/>
                      <a:pt x="41" y="39808"/>
                      <a:pt x="121" y="40048"/>
                    </a:cubicBezTo>
                    <a:cubicBezTo>
                      <a:pt x="161" y="40248"/>
                      <a:pt x="241" y="40448"/>
                      <a:pt x="401" y="40647"/>
                    </a:cubicBezTo>
                    <a:cubicBezTo>
                      <a:pt x="481" y="40807"/>
                      <a:pt x="640" y="40967"/>
                      <a:pt x="840" y="41087"/>
                    </a:cubicBezTo>
                    <a:cubicBezTo>
                      <a:pt x="1000" y="41167"/>
                      <a:pt x="1160" y="41207"/>
                      <a:pt x="1360" y="41247"/>
                    </a:cubicBezTo>
                    <a:lnTo>
                      <a:pt x="8554" y="41247"/>
                    </a:lnTo>
                    <a:cubicBezTo>
                      <a:pt x="8754" y="41207"/>
                      <a:pt x="8954" y="41167"/>
                      <a:pt x="9114" y="41087"/>
                    </a:cubicBezTo>
                    <a:cubicBezTo>
                      <a:pt x="9273" y="40967"/>
                      <a:pt x="9433" y="40807"/>
                      <a:pt x="9553" y="40647"/>
                    </a:cubicBezTo>
                    <a:cubicBezTo>
                      <a:pt x="9673" y="40448"/>
                      <a:pt x="9753" y="40248"/>
                      <a:pt x="9833" y="40048"/>
                    </a:cubicBezTo>
                    <a:cubicBezTo>
                      <a:pt x="9873" y="39808"/>
                      <a:pt x="9913" y="39528"/>
                      <a:pt x="9913" y="39288"/>
                    </a:cubicBezTo>
                    <a:lnTo>
                      <a:pt x="75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89;p72">
                <a:extLst>
                  <a:ext uri="{FF2B5EF4-FFF2-40B4-BE49-F238E27FC236}">
                    <a16:creationId xmlns:a16="http://schemas.microsoft.com/office/drawing/2014/main" id="{A97C6CE0-6C1F-646A-0646-14A1E5B1FE7A}"/>
                  </a:ext>
                </a:extLst>
              </p:cNvPr>
              <p:cNvSpPr/>
              <p:nvPr/>
            </p:nvSpPr>
            <p:spPr>
              <a:xfrm>
                <a:off x="6886320" y="2592237"/>
                <a:ext cx="419829" cy="528314"/>
              </a:xfrm>
              <a:custGeom>
                <a:avLst/>
                <a:gdLst/>
                <a:ahLst/>
                <a:cxnLst/>
                <a:rect l="l" t="t" r="r" b="b"/>
                <a:pathLst>
                  <a:path w="36811" h="46323" extrusionOk="0">
                    <a:moveTo>
                      <a:pt x="18386" y="0"/>
                    </a:moveTo>
                    <a:cubicBezTo>
                      <a:pt x="8234" y="0"/>
                      <a:pt x="1" y="10392"/>
                      <a:pt x="1" y="23182"/>
                    </a:cubicBezTo>
                    <a:cubicBezTo>
                      <a:pt x="1" y="35931"/>
                      <a:pt x="8234" y="46323"/>
                      <a:pt x="18386" y="46323"/>
                    </a:cubicBezTo>
                    <a:cubicBezTo>
                      <a:pt x="28577" y="46323"/>
                      <a:pt x="36811" y="35931"/>
                      <a:pt x="36811" y="23182"/>
                    </a:cubicBezTo>
                    <a:cubicBezTo>
                      <a:pt x="36811" y="10392"/>
                      <a:pt x="28577" y="0"/>
                      <a:pt x="18386" y="0"/>
                    </a:cubicBezTo>
                    <a:close/>
                  </a:path>
                </a:pathLst>
              </a:custGeom>
              <a:solidFill>
                <a:srgbClr val="F1C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90;p72">
                <a:extLst>
                  <a:ext uri="{FF2B5EF4-FFF2-40B4-BE49-F238E27FC236}">
                    <a16:creationId xmlns:a16="http://schemas.microsoft.com/office/drawing/2014/main" id="{62835D42-7DF9-A020-91D9-E9B1FB5D7576}"/>
                  </a:ext>
                </a:extLst>
              </p:cNvPr>
              <p:cNvSpPr/>
              <p:nvPr/>
            </p:nvSpPr>
            <p:spPr>
              <a:xfrm>
                <a:off x="7247790" y="2901289"/>
                <a:ext cx="127645" cy="127645"/>
              </a:xfrm>
              <a:custGeom>
                <a:avLst/>
                <a:gdLst/>
                <a:ahLst/>
                <a:cxnLst/>
                <a:rect l="l" t="t" r="r" b="b"/>
                <a:pathLst>
                  <a:path w="11192" h="11192" extrusionOk="0">
                    <a:moveTo>
                      <a:pt x="5596" y="0"/>
                    </a:moveTo>
                    <a:cubicBezTo>
                      <a:pt x="2519" y="0"/>
                      <a:pt x="1" y="2518"/>
                      <a:pt x="1" y="5596"/>
                    </a:cubicBezTo>
                    <a:cubicBezTo>
                      <a:pt x="1" y="8673"/>
                      <a:pt x="2519" y="11191"/>
                      <a:pt x="5596" y="11191"/>
                    </a:cubicBezTo>
                    <a:cubicBezTo>
                      <a:pt x="8714" y="11191"/>
                      <a:pt x="11192" y="8673"/>
                      <a:pt x="11192" y="5596"/>
                    </a:cubicBezTo>
                    <a:cubicBezTo>
                      <a:pt x="11192" y="2518"/>
                      <a:pt x="8714" y="0"/>
                      <a:pt x="5596" y="0"/>
                    </a:cubicBezTo>
                    <a:close/>
                  </a:path>
                </a:pathLst>
              </a:custGeom>
              <a:solidFill>
                <a:srgbClr val="F1C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91;p72">
                <a:extLst>
                  <a:ext uri="{FF2B5EF4-FFF2-40B4-BE49-F238E27FC236}">
                    <a16:creationId xmlns:a16="http://schemas.microsoft.com/office/drawing/2014/main" id="{42081965-6C18-4CA4-C95A-60E588A47036}"/>
                  </a:ext>
                </a:extLst>
              </p:cNvPr>
              <p:cNvSpPr/>
              <p:nvPr/>
            </p:nvSpPr>
            <p:spPr>
              <a:xfrm>
                <a:off x="7287001" y="2928753"/>
                <a:ext cx="43772" cy="43202"/>
              </a:xfrm>
              <a:custGeom>
                <a:avLst/>
                <a:gdLst/>
                <a:ahLst/>
                <a:cxnLst/>
                <a:rect l="l" t="t" r="r" b="b"/>
                <a:pathLst>
                  <a:path w="3838" h="3788" extrusionOk="0">
                    <a:moveTo>
                      <a:pt x="3256" y="1"/>
                    </a:moveTo>
                    <a:cubicBezTo>
                      <a:pt x="2954" y="1"/>
                      <a:pt x="2649" y="54"/>
                      <a:pt x="2358" y="150"/>
                    </a:cubicBezTo>
                    <a:cubicBezTo>
                      <a:pt x="1319" y="470"/>
                      <a:pt x="520" y="1269"/>
                      <a:pt x="200" y="2309"/>
                    </a:cubicBezTo>
                    <a:cubicBezTo>
                      <a:pt x="40" y="2788"/>
                      <a:pt x="0" y="3308"/>
                      <a:pt x="120" y="3787"/>
                    </a:cubicBezTo>
                    <a:cubicBezTo>
                      <a:pt x="280" y="2868"/>
                      <a:pt x="760" y="2029"/>
                      <a:pt x="1399" y="1349"/>
                    </a:cubicBezTo>
                    <a:cubicBezTo>
                      <a:pt x="2078" y="670"/>
                      <a:pt x="2918" y="230"/>
                      <a:pt x="3837" y="70"/>
                    </a:cubicBezTo>
                    <a:cubicBezTo>
                      <a:pt x="3648" y="23"/>
                      <a:pt x="3452" y="1"/>
                      <a:pt x="3256" y="1"/>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92;p72">
                <a:extLst>
                  <a:ext uri="{FF2B5EF4-FFF2-40B4-BE49-F238E27FC236}">
                    <a16:creationId xmlns:a16="http://schemas.microsoft.com/office/drawing/2014/main" id="{6DE425F5-EA2B-0BB1-12CD-B5CA3321CAFA}"/>
                  </a:ext>
                </a:extLst>
              </p:cNvPr>
              <p:cNvSpPr/>
              <p:nvPr/>
            </p:nvSpPr>
            <p:spPr>
              <a:xfrm>
                <a:off x="6816579" y="2901289"/>
                <a:ext cx="128101" cy="127645"/>
              </a:xfrm>
              <a:custGeom>
                <a:avLst/>
                <a:gdLst/>
                <a:ahLst/>
                <a:cxnLst/>
                <a:rect l="l" t="t" r="r" b="b"/>
                <a:pathLst>
                  <a:path w="11232" h="11192" extrusionOk="0">
                    <a:moveTo>
                      <a:pt x="5636" y="0"/>
                    </a:moveTo>
                    <a:cubicBezTo>
                      <a:pt x="2519" y="0"/>
                      <a:pt x="1" y="2518"/>
                      <a:pt x="1" y="5596"/>
                    </a:cubicBezTo>
                    <a:cubicBezTo>
                      <a:pt x="1" y="8673"/>
                      <a:pt x="2519" y="11191"/>
                      <a:pt x="5636" y="11191"/>
                    </a:cubicBezTo>
                    <a:cubicBezTo>
                      <a:pt x="8714" y="11191"/>
                      <a:pt x="11232" y="8673"/>
                      <a:pt x="11232" y="5596"/>
                    </a:cubicBezTo>
                    <a:cubicBezTo>
                      <a:pt x="11232" y="2518"/>
                      <a:pt x="8714" y="0"/>
                      <a:pt x="5636" y="0"/>
                    </a:cubicBezTo>
                    <a:close/>
                  </a:path>
                </a:pathLst>
              </a:custGeom>
              <a:solidFill>
                <a:srgbClr val="F1C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93;p72">
                <a:extLst>
                  <a:ext uri="{FF2B5EF4-FFF2-40B4-BE49-F238E27FC236}">
                    <a16:creationId xmlns:a16="http://schemas.microsoft.com/office/drawing/2014/main" id="{A936EBE2-2430-FD1B-B9E1-A0A0B6B5BC81}"/>
                  </a:ext>
                </a:extLst>
              </p:cNvPr>
              <p:cNvSpPr/>
              <p:nvPr/>
            </p:nvSpPr>
            <p:spPr>
              <a:xfrm>
                <a:off x="6861708" y="2928753"/>
                <a:ext cx="43316" cy="43202"/>
              </a:xfrm>
              <a:custGeom>
                <a:avLst/>
                <a:gdLst/>
                <a:ahLst/>
                <a:cxnLst/>
                <a:rect l="l" t="t" r="r" b="b"/>
                <a:pathLst>
                  <a:path w="3798" h="3788" extrusionOk="0">
                    <a:moveTo>
                      <a:pt x="582" y="1"/>
                    </a:moveTo>
                    <a:cubicBezTo>
                      <a:pt x="385" y="1"/>
                      <a:pt x="190" y="23"/>
                      <a:pt x="1" y="70"/>
                    </a:cubicBezTo>
                    <a:cubicBezTo>
                      <a:pt x="880" y="230"/>
                      <a:pt x="1759" y="670"/>
                      <a:pt x="2439" y="1309"/>
                    </a:cubicBezTo>
                    <a:cubicBezTo>
                      <a:pt x="3078" y="1989"/>
                      <a:pt x="3518" y="2868"/>
                      <a:pt x="3717" y="3787"/>
                    </a:cubicBezTo>
                    <a:cubicBezTo>
                      <a:pt x="3797" y="3268"/>
                      <a:pt x="3797" y="2748"/>
                      <a:pt x="3638" y="2269"/>
                    </a:cubicBezTo>
                    <a:cubicBezTo>
                      <a:pt x="3438" y="1789"/>
                      <a:pt x="3158" y="1309"/>
                      <a:pt x="2798" y="950"/>
                    </a:cubicBezTo>
                    <a:cubicBezTo>
                      <a:pt x="2439" y="590"/>
                      <a:pt x="1959" y="310"/>
                      <a:pt x="1479" y="150"/>
                    </a:cubicBezTo>
                    <a:cubicBezTo>
                      <a:pt x="1189" y="54"/>
                      <a:pt x="884" y="1"/>
                      <a:pt x="582" y="1"/>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94;p72">
                <a:extLst>
                  <a:ext uri="{FF2B5EF4-FFF2-40B4-BE49-F238E27FC236}">
                    <a16:creationId xmlns:a16="http://schemas.microsoft.com/office/drawing/2014/main" id="{48FBEE12-E919-72E8-A1ED-AD38F4F13480}"/>
                  </a:ext>
                </a:extLst>
              </p:cNvPr>
              <p:cNvSpPr/>
              <p:nvPr/>
            </p:nvSpPr>
            <p:spPr>
              <a:xfrm>
                <a:off x="7034928" y="2985162"/>
                <a:ext cx="122170" cy="46053"/>
              </a:xfrm>
              <a:custGeom>
                <a:avLst/>
                <a:gdLst/>
                <a:ahLst/>
                <a:cxnLst/>
                <a:rect l="l" t="t" r="r" b="b"/>
                <a:pathLst>
                  <a:path w="10712" h="4038" extrusionOk="0">
                    <a:moveTo>
                      <a:pt x="4077" y="0"/>
                    </a:moveTo>
                    <a:cubicBezTo>
                      <a:pt x="1839" y="0"/>
                      <a:pt x="0" y="1799"/>
                      <a:pt x="40" y="4037"/>
                    </a:cubicBezTo>
                    <a:lnTo>
                      <a:pt x="10711" y="4037"/>
                    </a:lnTo>
                    <a:cubicBezTo>
                      <a:pt x="10711" y="1799"/>
                      <a:pt x="8913" y="0"/>
                      <a:pt x="66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95;p72">
                <a:extLst>
                  <a:ext uri="{FF2B5EF4-FFF2-40B4-BE49-F238E27FC236}">
                    <a16:creationId xmlns:a16="http://schemas.microsoft.com/office/drawing/2014/main" id="{C3F6FB9F-2B40-3ED0-9D34-DE0C420EB072}"/>
                  </a:ext>
                </a:extLst>
              </p:cNvPr>
              <p:cNvSpPr/>
              <p:nvPr/>
            </p:nvSpPr>
            <p:spPr>
              <a:xfrm>
                <a:off x="7041759" y="2877932"/>
                <a:ext cx="108952" cy="50262"/>
              </a:xfrm>
              <a:custGeom>
                <a:avLst/>
                <a:gdLst/>
                <a:ahLst/>
                <a:cxnLst/>
                <a:rect l="l" t="t" r="r" b="b"/>
                <a:pathLst>
                  <a:path w="9553" h="4407" extrusionOk="0">
                    <a:moveTo>
                      <a:pt x="4777" y="0"/>
                    </a:moveTo>
                    <a:cubicBezTo>
                      <a:pt x="2389" y="0"/>
                      <a:pt x="1" y="430"/>
                      <a:pt x="1" y="1289"/>
                    </a:cubicBezTo>
                    <a:cubicBezTo>
                      <a:pt x="1" y="3008"/>
                      <a:pt x="2119" y="4407"/>
                      <a:pt x="4757" y="4407"/>
                    </a:cubicBezTo>
                    <a:cubicBezTo>
                      <a:pt x="7435" y="4407"/>
                      <a:pt x="9553" y="3008"/>
                      <a:pt x="9553" y="1289"/>
                    </a:cubicBezTo>
                    <a:cubicBezTo>
                      <a:pt x="9553" y="430"/>
                      <a:pt x="7165" y="0"/>
                      <a:pt x="4777" y="0"/>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996;p72">
              <a:extLst>
                <a:ext uri="{FF2B5EF4-FFF2-40B4-BE49-F238E27FC236}">
                  <a16:creationId xmlns:a16="http://schemas.microsoft.com/office/drawing/2014/main" id="{99FAE756-5F32-FDC8-6C86-FF2ED7AF8943}"/>
                </a:ext>
              </a:extLst>
            </p:cNvPr>
            <p:cNvGrpSpPr/>
            <p:nvPr/>
          </p:nvGrpSpPr>
          <p:grpSpPr>
            <a:xfrm>
              <a:off x="7014009" y="2823473"/>
              <a:ext cx="179495" cy="64673"/>
              <a:chOff x="5963990" y="3886315"/>
              <a:chExt cx="242168" cy="87254"/>
            </a:xfrm>
          </p:grpSpPr>
          <p:sp>
            <p:nvSpPr>
              <p:cNvPr id="32" name="Google Shape;1997;p72">
                <a:extLst>
                  <a:ext uri="{FF2B5EF4-FFF2-40B4-BE49-F238E27FC236}">
                    <a16:creationId xmlns:a16="http://schemas.microsoft.com/office/drawing/2014/main" id="{72E71F48-D563-0A86-6B55-14352904D73A}"/>
                  </a:ext>
                </a:extLst>
              </p:cNvPr>
              <p:cNvSpPr/>
              <p:nvPr/>
            </p:nvSpPr>
            <p:spPr>
              <a:xfrm rot="5400000">
                <a:off x="5930437" y="3919867"/>
                <a:ext cx="87254" cy="20149"/>
              </a:xfrm>
              <a:custGeom>
                <a:avLst/>
                <a:gdLst/>
                <a:ahLst/>
                <a:cxnLst/>
                <a:rect l="l" t="t" r="r" b="b"/>
                <a:pathLst>
                  <a:path w="6292" h="1453" extrusionOk="0">
                    <a:moveTo>
                      <a:pt x="726" y="1"/>
                    </a:moveTo>
                    <a:cubicBezTo>
                      <a:pt x="323" y="1"/>
                      <a:pt x="0" y="323"/>
                      <a:pt x="0" y="726"/>
                    </a:cubicBezTo>
                    <a:cubicBezTo>
                      <a:pt x="0" y="1130"/>
                      <a:pt x="323" y="1452"/>
                      <a:pt x="726" y="1452"/>
                    </a:cubicBezTo>
                    <a:lnTo>
                      <a:pt x="5606" y="1452"/>
                    </a:lnTo>
                    <a:cubicBezTo>
                      <a:pt x="5969" y="1452"/>
                      <a:pt x="6291" y="1130"/>
                      <a:pt x="6291" y="726"/>
                    </a:cubicBezTo>
                    <a:cubicBezTo>
                      <a:pt x="6291" y="323"/>
                      <a:pt x="5969" y="1"/>
                      <a:pt x="560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98;p72">
                <a:extLst>
                  <a:ext uri="{FF2B5EF4-FFF2-40B4-BE49-F238E27FC236}">
                    <a16:creationId xmlns:a16="http://schemas.microsoft.com/office/drawing/2014/main" id="{48292282-27BB-4F38-4063-A56419716F33}"/>
                  </a:ext>
                </a:extLst>
              </p:cNvPr>
              <p:cNvSpPr/>
              <p:nvPr/>
            </p:nvSpPr>
            <p:spPr>
              <a:xfrm rot="5400000">
                <a:off x="6152456" y="3919867"/>
                <a:ext cx="87254" cy="20149"/>
              </a:xfrm>
              <a:custGeom>
                <a:avLst/>
                <a:gdLst/>
                <a:ahLst/>
                <a:cxnLst/>
                <a:rect l="l" t="t" r="r" b="b"/>
                <a:pathLst>
                  <a:path w="6292" h="1453" extrusionOk="0">
                    <a:moveTo>
                      <a:pt x="727" y="1"/>
                    </a:moveTo>
                    <a:cubicBezTo>
                      <a:pt x="323" y="1"/>
                      <a:pt x="1" y="323"/>
                      <a:pt x="1" y="726"/>
                    </a:cubicBezTo>
                    <a:cubicBezTo>
                      <a:pt x="1" y="1130"/>
                      <a:pt x="323" y="1452"/>
                      <a:pt x="727" y="1452"/>
                    </a:cubicBezTo>
                    <a:lnTo>
                      <a:pt x="5566" y="1452"/>
                    </a:lnTo>
                    <a:cubicBezTo>
                      <a:pt x="5969" y="1452"/>
                      <a:pt x="6292" y="1130"/>
                      <a:pt x="6292" y="726"/>
                    </a:cubicBezTo>
                    <a:cubicBezTo>
                      <a:pt x="6292" y="323"/>
                      <a:pt x="5969" y="1"/>
                      <a:pt x="556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Content Placeholder 2">
            <a:extLst>
              <a:ext uri="{FF2B5EF4-FFF2-40B4-BE49-F238E27FC236}">
                <a16:creationId xmlns:a16="http://schemas.microsoft.com/office/drawing/2014/main" id="{E9B0A6AF-534E-5312-37BF-E2366E504F1F}"/>
              </a:ext>
            </a:extLst>
          </p:cNvPr>
          <p:cNvSpPr txBox="1">
            <a:spLocks/>
          </p:cNvSpPr>
          <p:nvPr/>
        </p:nvSpPr>
        <p:spPr>
          <a:xfrm>
            <a:off x="519078" y="4438950"/>
            <a:ext cx="2370774" cy="5768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600" b="0" dirty="0">
                <a:solidFill>
                  <a:srgbClr val="565757"/>
                </a:solidFill>
              </a:rPr>
              <a:t>*recruited via GroupMe</a:t>
            </a:r>
          </a:p>
        </p:txBody>
      </p:sp>
    </p:spTree>
    <p:extLst>
      <p:ext uri="{BB962C8B-B14F-4D97-AF65-F5344CB8AC3E}">
        <p14:creationId xmlns:p14="http://schemas.microsoft.com/office/powerpoint/2010/main" val="3193851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65F0D0AC-5F49-D57F-1B37-E82D9873C9A1}"/>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5C37269C-3D6A-903B-38DD-3F8FB260B670}"/>
              </a:ext>
            </a:extLst>
          </p:cNvPr>
          <p:cNvSpPr txBox="1">
            <a:spLocks noGrp="1"/>
          </p:cNvSpPr>
          <p:nvPr>
            <p:ph type="title" idx="3"/>
          </p:nvPr>
        </p:nvSpPr>
        <p:spPr>
          <a:xfrm>
            <a:off x="502653" y="248598"/>
            <a:ext cx="3597399"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Entertainment Intervention</a:t>
            </a:r>
            <a:endParaRPr dirty="0"/>
          </a:p>
        </p:txBody>
      </p:sp>
      <p:sp>
        <p:nvSpPr>
          <p:cNvPr id="2" name="Content Placeholder 2">
            <a:extLst>
              <a:ext uri="{FF2B5EF4-FFF2-40B4-BE49-F238E27FC236}">
                <a16:creationId xmlns:a16="http://schemas.microsoft.com/office/drawing/2014/main" id="{43B5C837-F36D-FAA6-8159-940222AA439B}"/>
              </a:ext>
            </a:extLst>
          </p:cNvPr>
          <p:cNvSpPr txBox="1">
            <a:spLocks/>
          </p:cNvSpPr>
          <p:nvPr/>
        </p:nvSpPr>
        <p:spPr>
          <a:xfrm>
            <a:off x="502653" y="1946031"/>
            <a:ext cx="3991897" cy="31974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endParaRPr lang="en-US" sz="1800" b="0" dirty="0">
              <a:solidFill>
                <a:srgbClr val="565757"/>
              </a:solidFill>
            </a:endParaRPr>
          </a:p>
          <a:p>
            <a:pPr marL="0" indent="0" algn="l"/>
            <a:r>
              <a:rPr lang="en-US" sz="1800" b="0" dirty="0">
                <a:solidFill>
                  <a:srgbClr val="565757"/>
                </a:solidFill>
              </a:rPr>
              <a:t>An extension/add-on for your </a:t>
            </a:r>
            <a:r>
              <a:rPr lang="en-US" sz="1800" dirty="0">
                <a:solidFill>
                  <a:srgbClr val="565757"/>
                </a:solidFill>
              </a:rPr>
              <a:t>entertainment</a:t>
            </a:r>
            <a:r>
              <a:rPr lang="en-US" sz="1800" b="0" dirty="0">
                <a:solidFill>
                  <a:srgbClr val="565757"/>
                </a:solidFill>
              </a:rPr>
              <a:t> of choice—music, TV/movies, YouTube—which intermittently </a:t>
            </a:r>
            <a:r>
              <a:rPr lang="en-US" sz="1800" dirty="0">
                <a:solidFill>
                  <a:srgbClr val="565757"/>
                </a:solidFill>
              </a:rPr>
              <a:t>interrupts with mini language lessons </a:t>
            </a:r>
            <a:r>
              <a:rPr lang="en-US" sz="1800" b="0" dirty="0">
                <a:solidFill>
                  <a:srgbClr val="565757"/>
                </a:solidFill>
              </a:rPr>
              <a:t>related to the content </a:t>
            </a:r>
          </a:p>
          <a:p>
            <a:pPr marL="285750" indent="-285750" algn="l">
              <a:buFont typeface="Arial" panose="020B0604020202020204" pitchFamily="34" charset="0"/>
              <a:buChar char="•"/>
            </a:pPr>
            <a:r>
              <a:rPr lang="en-US" sz="1800" b="0" dirty="0">
                <a:solidFill>
                  <a:srgbClr val="565757"/>
                </a:solidFill>
              </a:rPr>
              <a:t>Reduces activation energy </a:t>
            </a:r>
          </a:p>
          <a:p>
            <a:pPr marL="285750" indent="-285750" algn="l">
              <a:buFont typeface="Arial" panose="020B0604020202020204" pitchFamily="34" charset="0"/>
              <a:buChar char="•"/>
            </a:pPr>
            <a:r>
              <a:rPr lang="en-US" sz="1800" dirty="0">
                <a:solidFill>
                  <a:srgbClr val="565757"/>
                </a:solidFill>
              </a:rPr>
              <a:t>Leverages your interests</a:t>
            </a:r>
            <a:r>
              <a:rPr lang="en-US" sz="1800" b="0" dirty="0">
                <a:solidFill>
                  <a:schemeClr val="tx1"/>
                </a:solidFill>
              </a:rPr>
              <a:t> </a:t>
            </a:r>
            <a:r>
              <a:rPr lang="en-US" sz="1800" b="0" dirty="0">
                <a:solidFill>
                  <a:srgbClr val="565757"/>
                </a:solidFill>
              </a:rPr>
              <a:t>to activate your attention and memory</a:t>
            </a:r>
          </a:p>
          <a:p>
            <a:pPr marL="0" indent="0" algn="l"/>
            <a:endParaRPr lang="en-US" sz="1800" b="0" dirty="0">
              <a:solidFill>
                <a:srgbClr val="565757"/>
              </a:solidFill>
            </a:endParaRPr>
          </a:p>
          <a:p>
            <a:pPr marL="0" indent="0" algn="l"/>
            <a:r>
              <a:rPr lang="en-US" sz="1800" b="0" dirty="0">
                <a:solidFill>
                  <a:srgbClr val="565757"/>
                </a:solidFill>
              </a:rPr>
              <a:t>Ethical implications:</a:t>
            </a:r>
          </a:p>
          <a:p>
            <a:pPr marL="285750" indent="-285750" algn="l">
              <a:buFont typeface="Arial" panose="020B0604020202020204" pitchFamily="34" charset="0"/>
              <a:buChar char="•"/>
            </a:pPr>
            <a:r>
              <a:rPr lang="en-US" sz="1800" b="0" dirty="0">
                <a:solidFill>
                  <a:srgbClr val="565757"/>
                </a:solidFill>
              </a:rPr>
              <a:t>Distorting media/art without creator’s permission</a:t>
            </a:r>
          </a:p>
          <a:p>
            <a:pPr marL="285750" indent="-285750" algn="l">
              <a:buFont typeface="Arial" panose="020B0604020202020204" pitchFamily="34" charset="0"/>
              <a:buChar char="•"/>
            </a:pPr>
            <a:r>
              <a:rPr lang="en-US" sz="1800" dirty="0">
                <a:solidFill>
                  <a:srgbClr val="565757"/>
                </a:solidFill>
              </a:rPr>
              <a:t>Affordability</a:t>
            </a:r>
            <a:r>
              <a:rPr lang="en-US" sz="1800" b="0" dirty="0">
                <a:solidFill>
                  <a:srgbClr val="565757"/>
                </a:solidFill>
              </a:rPr>
              <a:t> (streaming services)</a:t>
            </a:r>
          </a:p>
          <a:p>
            <a:pPr marL="285750" indent="-285750" algn="l">
              <a:buFont typeface="Arial" panose="020B0604020202020204" pitchFamily="34" charset="0"/>
              <a:buChar char="•"/>
            </a:pPr>
            <a:endParaRPr lang="en-US" sz="1800" b="0" dirty="0">
              <a:solidFill>
                <a:srgbClr val="565757"/>
              </a:solidFill>
            </a:endParaRPr>
          </a:p>
          <a:p>
            <a:pPr marL="285750" indent="-285750" algn="l">
              <a:buFont typeface="Arial" panose="020B0604020202020204" pitchFamily="34" charset="0"/>
              <a:buChar char="•"/>
            </a:pPr>
            <a:endParaRPr lang="en-US" sz="1800" b="0" dirty="0">
              <a:solidFill>
                <a:srgbClr val="565757"/>
              </a:solidFill>
            </a:endParaRPr>
          </a:p>
          <a:p>
            <a:pPr marL="0" indent="0" algn="l"/>
            <a:endParaRPr lang="en-US" sz="1800" b="0" dirty="0">
              <a:solidFill>
                <a:srgbClr val="565757"/>
              </a:solidFill>
            </a:endParaRPr>
          </a:p>
        </p:txBody>
      </p:sp>
      <p:sp>
        <p:nvSpPr>
          <p:cNvPr id="3" name="Google Shape;1188;p58">
            <a:extLst>
              <a:ext uri="{FF2B5EF4-FFF2-40B4-BE49-F238E27FC236}">
                <a16:creationId xmlns:a16="http://schemas.microsoft.com/office/drawing/2014/main" id="{F4B803CB-8B75-D996-BBDC-25ACEC04C455}"/>
              </a:ext>
            </a:extLst>
          </p:cNvPr>
          <p:cNvSpPr txBox="1">
            <a:spLocks/>
          </p:cNvSpPr>
          <p:nvPr/>
        </p:nvSpPr>
        <p:spPr>
          <a:xfrm>
            <a:off x="4100052" y="401187"/>
            <a:ext cx="3991897"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swald"/>
              <a:buNone/>
              <a:defRPr sz="36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9pPr>
          </a:lstStyle>
          <a:p>
            <a:pPr algn="l"/>
            <a:r>
              <a:rPr lang="en-US" sz="1800" b="0" dirty="0"/>
              <a:t>From “HMW integrate various forms of entertainment into Nora’s language learning”</a:t>
            </a:r>
          </a:p>
        </p:txBody>
      </p:sp>
      <p:pic>
        <p:nvPicPr>
          <p:cNvPr id="4" name="Picture 3">
            <a:extLst>
              <a:ext uri="{FF2B5EF4-FFF2-40B4-BE49-F238E27FC236}">
                <a16:creationId xmlns:a16="http://schemas.microsoft.com/office/drawing/2014/main" id="{D3AD598B-A42E-EB6D-2E06-8E17AEFD4C5F}"/>
              </a:ext>
            </a:extLst>
          </p:cNvPr>
          <p:cNvPicPr>
            <a:picLocks noChangeAspect="1"/>
          </p:cNvPicPr>
          <p:nvPr/>
        </p:nvPicPr>
        <p:blipFill>
          <a:blip r:embed="rId3"/>
          <a:srcRect l="3942" t="10381" r="7176" b="25859"/>
          <a:stretch/>
        </p:blipFill>
        <p:spPr>
          <a:xfrm>
            <a:off x="4987818" y="1166376"/>
            <a:ext cx="3849779" cy="1839291"/>
          </a:xfrm>
          <a:prstGeom prst="rect">
            <a:avLst/>
          </a:prstGeom>
        </p:spPr>
      </p:pic>
      <p:pic>
        <p:nvPicPr>
          <p:cNvPr id="5" name="Picture 4">
            <a:extLst>
              <a:ext uri="{FF2B5EF4-FFF2-40B4-BE49-F238E27FC236}">
                <a16:creationId xmlns:a16="http://schemas.microsoft.com/office/drawing/2014/main" id="{1D8BF1FC-65E7-F56E-EF31-2416D7302E18}"/>
              </a:ext>
            </a:extLst>
          </p:cNvPr>
          <p:cNvPicPr>
            <a:picLocks noChangeAspect="1"/>
          </p:cNvPicPr>
          <p:nvPr/>
        </p:nvPicPr>
        <p:blipFill>
          <a:blip r:embed="rId4"/>
          <a:stretch>
            <a:fillRect/>
          </a:stretch>
        </p:blipFill>
        <p:spPr>
          <a:xfrm>
            <a:off x="6110319" y="3544765"/>
            <a:ext cx="1422400" cy="1422400"/>
          </a:xfrm>
          <a:prstGeom prst="rect">
            <a:avLst/>
          </a:prstGeom>
        </p:spPr>
      </p:pic>
      <p:pic>
        <p:nvPicPr>
          <p:cNvPr id="6" name="Picture 5">
            <a:extLst>
              <a:ext uri="{FF2B5EF4-FFF2-40B4-BE49-F238E27FC236}">
                <a16:creationId xmlns:a16="http://schemas.microsoft.com/office/drawing/2014/main" id="{7C7115DC-8033-4756-8FE6-24BAB6D464B1}"/>
              </a:ext>
            </a:extLst>
          </p:cNvPr>
          <p:cNvPicPr>
            <a:picLocks noChangeAspect="1"/>
          </p:cNvPicPr>
          <p:nvPr/>
        </p:nvPicPr>
        <p:blipFill>
          <a:blip r:embed="rId5"/>
          <a:stretch>
            <a:fillRect/>
          </a:stretch>
        </p:blipFill>
        <p:spPr>
          <a:xfrm>
            <a:off x="7660201" y="3051912"/>
            <a:ext cx="1422400" cy="1422400"/>
          </a:xfrm>
          <a:prstGeom prst="rect">
            <a:avLst/>
          </a:prstGeom>
        </p:spPr>
      </p:pic>
      <p:pic>
        <p:nvPicPr>
          <p:cNvPr id="8" name="Picture 7">
            <a:extLst>
              <a:ext uri="{FF2B5EF4-FFF2-40B4-BE49-F238E27FC236}">
                <a16:creationId xmlns:a16="http://schemas.microsoft.com/office/drawing/2014/main" id="{5FEC69CB-0129-50C4-015D-D91B1BC337D4}"/>
              </a:ext>
            </a:extLst>
          </p:cNvPr>
          <p:cNvPicPr>
            <a:picLocks noChangeAspect="1"/>
          </p:cNvPicPr>
          <p:nvPr/>
        </p:nvPicPr>
        <p:blipFill>
          <a:blip r:embed="rId6"/>
          <a:stretch>
            <a:fillRect/>
          </a:stretch>
        </p:blipFill>
        <p:spPr>
          <a:xfrm>
            <a:off x="4429018" y="3319096"/>
            <a:ext cx="1422400" cy="1422400"/>
          </a:xfrm>
          <a:prstGeom prst="rect">
            <a:avLst/>
          </a:prstGeom>
        </p:spPr>
      </p:pic>
    </p:spTree>
    <p:extLst>
      <p:ext uri="{BB962C8B-B14F-4D97-AF65-F5344CB8AC3E}">
        <p14:creationId xmlns:p14="http://schemas.microsoft.com/office/powerpoint/2010/main" val="1214876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DB971A0D-EA18-6EDF-FA51-246A2B9D1905}"/>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2CF81F61-6F8C-0121-B660-7E83323F96B2}"/>
              </a:ext>
            </a:extLst>
          </p:cNvPr>
          <p:cNvSpPr txBox="1">
            <a:spLocks noGrp="1"/>
          </p:cNvSpPr>
          <p:nvPr>
            <p:ph type="title" idx="3"/>
          </p:nvPr>
        </p:nvSpPr>
        <p:spPr>
          <a:xfrm>
            <a:off x="502653" y="365828"/>
            <a:ext cx="2530107"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Assumption</a:t>
            </a:r>
            <a:endParaRPr sz="2800" dirty="0"/>
          </a:p>
        </p:txBody>
      </p:sp>
      <p:sp>
        <p:nvSpPr>
          <p:cNvPr id="2" name="Content Placeholder 2">
            <a:extLst>
              <a:ext uri="{FF2B5EF4-FFF2-40B4-BE49-F238E27FC236}">
                <a16:creationId xmlns:a16="http://schemas.microsoft.com/office/drawing/2014/main" id="{5226EE47-B10A-FB0C-B26A-439CF5FF8EC3}"/>
              </a:ext>
            </a:extLst>
          </p:cNvPr>
          <p:cNvSpPr txBox="1">
            <a:spLocks/>
          </p:cNvSpPr>
          <p:nvPr/>
        </p:nvSpPr>
        <p:spPr>
          <a:xfrm>
            <a:off x="502653" y="986989"/>
            <a:ext cx="4393812" cy="61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800" b="0" dirty="0">
                <a:solidFill>
                  <a:srgbClr val="565757"/>
                </a:solidFill>
              </a:rPr>
              <a:t>People are interested in their relaxation being interrupted for learning.</a:t>
            </a:r>
          </a:p>
        </p:txBody>
      </p:sp>
      <p:sp>
        <p:nvSpPr>
          <p:cNvPr id="4" name="Google Shape;1188;p58">
            <a:extLst>
              <a:ext uri="{FF2B5EF4-FFF2-40B4-BE49-F238E27FC236}">
                <a16:creationId xmlns:a16="http://schemas.microsoft.com/office/drawing/2014/main" id="{6648BF58-716F-2A5C-0C9F-9253E3BC87B1}"/>
              </a:ext>
            </a:extLst>
          </p:cNvPr>
          <p:cNvSpPr txBox="1">
            <a:spLocks/>
          </p:cNvSpPr>
          <p:nvPr/>
        </p:nvSpPr>
        <p:spPr>
          <a:xfrm>
            <a:off x="502653" y="1599589"/>
            <a:ext cx="3790469"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swald"/>
              <a:buNone/>
              <a:defRPr sz="36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9pPr>
          </a:lstStyle>
          <a:p>
            <a:pPr algn="l"/>
            <a:r>
              <a:rPr lang="en-US" sz="2800" dirty="0"/>
              <a:t>Experience Prototype</a:t>
            </a:r>
          </a:p>
        </p:txBody>
      </p:sp>
      <p:sp>
        <p:nvSpPr>
          <p:cNvPr id="5" name="Content Placeholder 2">
            <a:extLst>
              <a:ext uri="{FF2B5EF4-FFF2-40B4-BE49-F238E27FC236}">
                <a16:creationId xmlns:a16="http://schemas.microsoft.com/office/drawing/2014/main" id="{6316A776-7AF7-0BCD-19E5-C0DF139CD6AE}"/>
              </a:ext>
            </a:extLst>
          </p:cNvPr>
          <p:cNvSpPr txBox="1">
            <a:spLocks/>
          </p:cNvSpPr>
          <p:nvPr/>
        </p:nvSpPr>
        <p:spPr>
          <a:xfrm>
            <a:off x="502653" y="2212188"/>
            <a:ext cx="4747441" cy="25654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600" b="0" dirty="0">
                <a:solidFill>
                  <a:srgbClr val="565757"/>
                </a:solidFill>
              </a:rPr>
              <a:t>The participant watched a show of his choice in a comfortable environment. Intermittently throughout, a team member would pause the show, translate a word that was just said  into Mandarin, have the participant repeat it, then resume.</a:t>
            </a:r>
          </a:p>
          <a:p>
            <a:pPr marL="0" indent="0" algn="l"/>
            <a:endParaRPr lang="en-US" sz="1600" b="0" dirty="0">
              <a:solidFill>
                <a:srgbClr val="565757"/>
              </a:solidFill>
            </a:endParaRPr>
          </a:p>
          <a:p>
            <a:pPr marL="0" indent="0" algn="l"/>
            <a:r>
              <a:rPr lang="en-US" sz="1600" b="0" dirty="0">
                <a:solidFill>
                  <a:srgbClr val="565757"/>
                </a:solidFill>
              </a:rPr>
              <a:t>In the meantime, we watched the show and interjected like a normal group watching experience.</a:t>
            </a:r>
          </a:p>
          <a:p>
            <a:pPr marL="0" indent="0" algn="l"/>
            <a:endParaRPr lang="en-US" sz="1600" b="0" dirty="0">
              <a:solidFill>
                <a:srgbClr val="565757"/>
              </a:solidFill>
            </a:endParaRPr>
          </a:p>
          <a:p>
            <a:pPr marL="0" indent="0" algn="l"/>
            <a:r>
              <a:rPr lang="en-US" sz="1600" b="0" dirty="0">
                <a:solidFill>
                  <a:srgbClr val="565757"/>
                </a:solidFill>
              </a:rPr>
              <a:t>Halfway through and after the episode, the participant was “quizzed” on the vocab — given a Mandarin word and asked for it in English.</a:t>
            </a:r>
          </a:p>
        </p:txBody>
      </p:sp>
      <p:pic>
        <p:nvPicPr>
          <p:cNvPr id="6" name="Picture 5" descr="A group of people sitting in a room&#10;&#10;Description automatically generated">
            <a:extLst>
              <a:ext uri="{FF2B5EF4-FFF2-40B4-BE49-F238E27FC236}">
                <a16:creationId xmlns:a16="http://schemas.microsoft.com/office/drawing/2014/main" id="{98E65B8B-70A2-B57E-A47C-F87436B6931D}"/>
              </a:ext>
            </a:extLst>
          </p:cNvPr>
          <p:cNvPicPr>
            <a:picLocks noChangeAspect="1"/>
          </p:cNvPicPr>
          <p:nvPr/>
        </p:nvPicPr>
        <p:blipFill>
          <a:blip r:embed="rId3"/>
          <a:srcRect t="11785" b="9713"/>
          <a:stretch/>
        </p:blipFill>
        <p:spPr>
          <a:xfrm>
            <a:off x="5250094" y="387512"/>
            <a:ext cx="3790469" cy="2067782"/>
          </a:xfrm>
          <a:prstGeom prst="rect">
            <a:avLst/>
          </a:prstGeom>
        </p:spPr>
      </p:pic>
      <p:pic>
        <p:nvPicPr>
          <p:cNvPr id="8" name="Picture 7">
            <a:extLst>
              <a:ext uri="{FF2B5EF4-FFF2-40B4-BE49-F238E27FC236}">
                <a16:creationId xmlns:a16="http://schemas.microsoft.com/office/drawing/2014/main" id="{C923E097-2DE7-7F41-3D39-88368A003426}"/>
              </a:ext>
            </a:extLst>
          </p:cNvPr>
          <p:cNvPicPr>
            <a:picLocks noChangeAspect="1"/>
          </p:cNvPicPr>
          <p:nvPr/>
        </p:nvPicPr>
        <p:blipFill>
          <a:blip r:embed="rId4"/>
          <a:stretch>
            <a:fillRect/>
          </a:stretch>
        </p:blipFill>
        <p:spPr>
          <a:xfrm>
            <a:off x="6324596" y="2675875"/>
            <a:ext cx="2522234" cy="1946291"/>
          </a:xfrm>
          <a:prstGeom prst="rect">
            <a:avLst/>
          </a:prstGeom>
        </p:spPr>
      </p:pic>
    </p:spTree>
    <p:extLst>
      <p:ext uri="{BB962C8B-B14F-4D97-AF65-F5344CB8AC3E}">
        <p14:creationId xmlns:p14="http://schemas.microsoft.com/office/powerpoint/2010/main" val="3023974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7">
          <a:extLst>
            <a:ext uri="{FF2B5EF4-FFF2-40B4-BE49-F238E27FC236}">
              <a16:creationId xmlns:a16="http://schemas.microsoft.com/office/drawing/2014/main" id="{C83FD9C5-146E-E5D1-D3D1-BEBCD49B739C}"/>
            </a:ext>
          </a:extLst>
        </p:cNvPr>
        <p:cNvGrpSpPr/>
        <p:nvPr/>
      </p:nvGrpSpPr>
      <p:grpSpPr>
        <a:xfrm>
          <a:off x="0" y="0"/>
          <a:ext cx="0" cy="0"/>
          <a:chOff x="0" y="0"/>
          <a:chExt cx="0" cy="0"/>
        </a:xfrm>
      </p:grpSpPr>
      <p:sp>
        <p:nvSpPr>
          <p:cNvPr id="1188" name="Google Shape;1188;p58">
            <a:extLst>
              <a:ext uri="{FF2B5EF4-FFF2-40B4-BE49-F238E27FC236}">
                <a16:creationId xmlns:a16="http://schemas.microsoft.com/office/drawing/2014/main" id="{2BAD3BC6-7FEC-EA35-6698-3291234B6C3D}"/>
              </a:ext>
            </a:extLst>
          </p:cNvPr>
          <p:cNvSpPr txBox="1">
            <a:spLocks noGrp="1"/>
          </p:cNvSpPr>
          <p:nvPr>
            <p:ph type="title" idx="3"/>
          </p:nvPr>
        </p:nvSpPr>
        <p:spPr>
          <a:xfrm>
            <a:off x="661809" y="376053"/>
            <a:ext cx="1943234" cy="7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u="sng" dirty="0"/>
              <a:t>Participant</a:t>
            </a:r>
            <a:endParaRPr sz="2800" u="sng" dirty="0"/>
          </a:p>
        </p:txBody>
      </p:sp>
      <p:sp>
        <p:nvSpPr>
          <p:cNvPr id="4" name="Google Shape;1188;p58">
            <a:extLst>
              <a:ext uri="{FF2B5EF4-FFF2-40B4-BE49-F238E27FC236}">
                <a16:creationId xmlns:a16="http://schemas.microsoft.com/office/drawing/2014/main" id="{690AFF56-764F-C276-D78D-0FA3ADEC65C8}"/>
              </a:ext>
            </a:extLst>
          </p:cNvPr>
          <p:cNvSpPr txBox="1">
            <a:spLocks/>
          </p:cNvSpPr>
          <p:nvPr/>
        </p:nvSpPr>
        <p:spPr>
          <a:xfrm>
            <a:off x="3642093" y="365828"/>
            <a:ext cx="3790469"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swald"/>
              <a:buNone/>
              <a:defRPr sz="36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2pPr>
            <a:lvl3pPr marR="0" lvl="2"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3pPr>
            <a:lvl4pPr marR="0" lvl="3"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4pPr>
            <a:lvl5pPr marR="0" lvl="4"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5pPr>
            <a:lvl6pPr marR="0" lvl="5"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6pPr>
            <a:lvl7pPr marR="0" lvl="6"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7pPr>
            <a:lvl8pPr marR="0" lvl="7"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8pPr>
            <a:lvl9pPr marR="0" lvl="8" algn="l" rtl="0">
              <a:lnSpc>
                <a:spcPct val="100000"/>
              </a:lnSpc>
              <a:spcBef>
                <a:spcPts val="0"/>
              </a:spcBef>
              <a:spcAft>
                <a:spcPts val="0"/>
              </a:spcAft>
              <a:buClr>
                <a:schemeClr val="dk1"/>
              </a:buClr>
              <a:buSzPts val="2800"/>
              <a:buFont typeface="Palanquin Dark"/>
              <a:buNone/>
              <a:defRPr sz="2800" b="0" i="0" u="none" strike="noStrike" cap="none">
                <a:solidFill>
                  <a:schemeClr val="dk1"/>
                </a:solidFill>
                <a:latin typeface="Palanquin Dark"/>
                <a:ea typeface="Palanquin Dark"/>
                <a:cs typeface="Palanquin Dark"/>
                <a:sym typeface="Palanquin Dark"/>
              </a:defRPr>
            </a:lvl9pPr>
          </a:lstStyle>
          <a:p>
            <a:pPr algn="l"/>
            <a:r>
              <a:rPr lang="en-US" sz="2800" u="sng" dirty="0"/>
              <a:t>Results</a:t>
            </a:r>
          </a:p>
        </p:txBody>
      </p:sp>
      <p:sp>
        <p:nvSpPr>
          <p:cNvPr id="5" name="Content Placeholder 2">
            <a:extLst>
              <a:ext uri="{FF2B5EF4-FFF2-40B4-BE49-F238E27FC236}">
                <a16:creationId xmlns:a16="http://schemas.microsoft.com/office/drawing/2014/main" id="{C291AFE5-9B2A-5FA4-5146-E1ECACCBBE58}"/>
              </a:ext>
            </a:extLst>
          </p:cNvPr>
          <p:cNvSpPr txBox="1">
            <a:spLocks/>
          </p:cNvSpPr>
          <p:nvPr/>
        </p:nvSpPr>
        <p:spPr>
          <a:xfrm>
            <a:off x="3642092" y="995552"/>
            <a:ext cx="5501908" cy="37553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600" b="0" dirty="0">
                <a:solidFill>
                  <a:schemeClr val="tx1"/>
                </a:solidFill>
              </a:rPr>
              <a:t>What worked:</a:t>
            </a:r>
          </a:p>
          <a:p>
            <a:pPr marL="285750" indent="-285750" algn="l">
              <a:buFont typeface="Arial" panose="020B0604020202020204" pitchFamily="34" charset="0"/>
              <a:buChar char="•"/>
            </a:pPr>
            <a:r>
              <a:rPr lang="en-US" sz="1600" b="0" dirty="0">
                <a:solidFill>
                  <a:srgbClr val="565757"/>
                </a:solidFill>
              </a:rPr>
              <a:t>Our assumption = correct? </a:t>
            </a:r>
          </a:p>
          <a:p>
            <a:pPr marL="742950" lvl="1" indent="-285750" algn="l">
              <a:buFont typeface="Arial" panose="020B0604020202020204" pitchFamily="34" charset="0"/>
              <a:buChar char="•"/>
            </a:pPr>
            <a:r>
              <a:rPr lang="en-US" sz="1600" b="0" dirty="0">
                <a:solidFill>
                  <a:srgbClr val="565757"/>
                </a:solidFill>
              </a:rPr>
              <a:t>“a little </a:t>
            </a:r>
            <a:r>
              <a:rPr lang="en-US" sz="1600" dirty="0">
                <a:solidFill>
                  <a:srgbClr val="565757"/>
                </a:solidFill>
              </a:rPr>
              <a:t>unnatural but not undesirable</a:t>
            </a:r>
            <a:r>
              <a:rPr lang="en-US" sz="1600" b="0" dirty="0">
                <a:solidFill>
                  <a:srgbClr val="565757"/>
                </a:solidFill>
              </a:rPr>
              <a:t>”</a:t>
            </a:r>
          </a:p>
          <a:p>
            <a:pPr marL="742950" lvl="1" indent="-285750" algn="l">
              <a:buFont typeface="Arial" panose="020B0604020202020204" pitchFamily="34" charset="0"/>
              <a:buChar char="•"/>
            </a:pPr>
            <a:r>
              <a:rPr lang="en-US" sz="1600" b="0" dirty="0">
                <a:solidFill>
                  <a:srgbClr val="565757"/>
                </a:solidFill>
              </a:rPr>
              <a:t>Still visibly </a:t>
            </a:r>
            <a:r>
              <a:rPr lang="en-US" sz="1600" dirty="0">
                <a:solidFill>
                  <a:srgbClr val="565757"/>
                </a:solidFill>
              </a:rPr>
              <a:t>enjoyed</a:t>
            </a:r>
            <a:r>
              <a:rPr lang="en-US" sz="1600" b="0" dirty="0">
                <a:solidFill>
                  <a:srgbClr val="565757"/>
                </a:solidFill>
              </a:rPr>
              <a:t> the show</a:t>
            </a:r>
          </a:p>
          <a:p>
            <a:pPr marL="742950" lvl="1" indent="-285750" algn="l">
              <a:buFont typeface="Arial" panose="020B0604020202020204" pitchFamily="34" charset="0"/>
              <a:buChar char="•"/>
            </a:pPr>
            <a:r>
              <a:rPr lang="en-US" sz="1600" b="0" dirty="0">
                <a:solidFill>
                  <a:srgbClr val="565757"/>
                </a:solidFill>
              </a:rPr>
              <a:t>We interacted naturally + interruptions </a:t>
            </a:r>
            <a:r>
              <a:rPr lang="en-US" sz="1600" b="0" dirty="0">
                <a:solidFill>
                  <a:srgbClr val="565757"/>
                </a:solidFill>
                <a:sym typeface="Wingdings" pitchFamily="2" charset="2"/>
              </a:rPr>
              <a:t> expected</a:t>
            </a:r>
            <a:endParaRPr lang="en-US" sz="1600" b="0" dirty="0">
              <a:solidFill>
                <a:srgbClr val="565757"/>
              </a:solidFill>
            </a:endParaRPr>
          </a:p>
          <a:p>
            <a:pPr marL="285750" indent="-285750" algn="l">
              <a:buFont typeface="Arial" panose="020B0604020202020204" pitchFamily="34" charset="0"/>
              <a:buChar char="•"/>
            </a:pPr>
            <a:endParaRPr lang="en-US" sz="1600" b="0" dirty="0">
              <a:solidFill>
                <a:srgbClr val="565757"/>
              </a:solidFill>
            </a:endParaRPr>
          </a:p>
          <a:p>
            <a:pPr marL="0" indent="0" algn="l"/>
            <a:r>
              <a:rPr lang="en-US" sz="1600" b="0" dirty="0">
                <a:solidFill>
                  <a:schemeClr val="tx1"/>
                </a:solidFill>
              </a:rPr>
              <a:t>What didn’t work:</a:t>
            </a:r>
          </a:p>
          <a:p>
            <a:pPr marL="285750" indent="-285750" algn="l">
              <a:buFont typeface="Arial" panose="020B0604020202020204" pitchFamily="34" charset="0"/>
              <a:buChar char="•"/>
            </a:pPr>
            <a:r>
              <a:rPr lang="en-US" sz="1600" b="0" dirty="0">
                <a:solidFill>
                  <a:srgbClr val="565757"/>
                </a:solidFill>
              </a:rPr>
              <a:t>After first quiz, changed his mindset and </a:t>
            </a:r>
            <a:r>
              <a:rPr lang="en-US" sz="1600" dirty="0">
                <a:solidFill>
                  <a:srgbClr val="565757"/>
                </a:solidFill>
              </a:rPr>
              <a:t>made activity effortful</a:t>
            </a:r>
          </a:p>
          <a:p>
            <a:pPr marL="285750" indent="-285750" algn="l">
              <a:buFont typeface="Arial" panose="020B0604020202020204" pitchFamily="34" charset="0"/>
              <a:buChar char="•"/>
            </a:pPr>
            <a:r>
              <a:rPr lang="en-US" sz="1600" b="0" dirty="0">
                <a:solidFill>
                  <a:srgbClr val="565757"/>
                </a:solidFill>
              </a:rPr>
              <a:t>Without concerted effort, didn’t learn</a:t>
            </a:r>
          </a:p>
          <a:p>
            <a:pPr marL="285750" indent="-285750" algn="l">
              <a:buFont typeface="Arial" panose="020B0604020202020204" pitchFamily="34" charset="0"/>
              <a:buChar char="•"/>
            </a:pPr>
            <a:endParaRPr lang="en-US" sz="1600" b="0" dirty="0">
              <a:solidFill>
                <a:srgbClr val="565757"/>
              </a:solidFill>
            </a:endParaRPr>
          </a:p>
          <a:p>
            <a:pPr marL="0" indent="0" algn="l"/>
            <a:r>
              <a:rPr lang="en-US" sz="1600" b="0" dirty="0">
                <a:solidFill>
                  <a:schemeClr val="tx1"/>
                </a:solidFill>
              </a:rPr>
              <a:t>Insights</a:t>
            </a:r>
            <a:r>
              <a:rPr lang="en-US" sz="1600" b="0" dirty="0">
                <a:solidFill>
                  <a:srgbClr val="565757"/>
                </a:solidFill>
              </a:rPr>
              <a:t>:</a:t>
            </a:r>
          </a:p>
          <a:p>
            <a:pPr marL="285750" indent="-285750" algn="l">
              <a:buFont typeface="Arial" panose="020B0604020202020204" pitchFamily="34" charset="0"/>
              <a:buChar char="•"/>
            </a:pPr>
            <a:r>
              <a:rPr lang="en-US" sz="1600" b="0" dirty="0">
                <a:solidFill>
                  <a:srgbClr val="565757"/>
                </a:solidFill>
              </a:rPr>
              <a:t>A day later, Patrick </a:t>
            </a:r>
            <a:r>
              <a:rPr lang="en-US" sz="1600" dirty="0">
                <a:solidFill>
                  <a:srgbClr val="565757"/>
                </a:solidFill>
              </a:rPr>
              <a:t>remembered</a:t>
            </a:r>
            <a:r>
              <a:rPr lang="en-US" sz="1600" b="0" dirty="0">
                <a:solidFill>
                  <a:srgbClr val="565757"/>
                </a:solidFill>
              </a:rPr>
              <a:t> the word which was</a:t>
            </a:r>
            <a:r>
              <a:rPr lang="en-US" sz="1600" dirty="0">
                <a:solidFill>
                  <a:srgbClr val="565757"/>
                </a:solidFill>
              </a:rPr>
              <a:t> personally relevant</a:t>
            </a:r>
            <a:r>
              <a:rPr lang="en-US" sz="1600" b="0" dirty="0">
                <a:solidFill>
                  <a:srgbClr val="565757"/>
                </a:solidFill>
              </a:rPr>
              <a:t> to him</a:t>
            </a:r>
          </a:p>
          <a:p>
            <a:pPr marL="285750" indent="-285750" algn="l">
              <a:buFont typeface="Arial" panose="020B0604020202020204" pitchFamily="34" charset="0"/>
              <a:buChar char="•"/>
            </a:pPr>
            <a:r>
              <a:rPr lang="en-US" sz="1600" b="0" dirty="0">
                <a:solidFill>
                  <a:srgbClr val="565757"/>
                </a:solidFill>
              </a:rPr>
              <a:t>Might be difficult for “media multi-taskers”</a:t>
            </a:r>
          </a:p>
          <a:p>
            <a:pPr marL="0" indent="0" algn="l"/>
            <a:endParaRPr lang="en-US" sz="1600" b="0" dirty="0">
              <a:solidFill>
                <a:srgbClr val="565757"/>
              </a:solidFill>
            </a:endParaRPr>
          </a:p>
        </p:txBody>
      </p:sp>
      <p:sp>
        <p:nvSpPr>
          <p:cNvPr id="28" name="Oval 27">
            <a:extLst>
              <a:ext uri="{FF2B5EF4-FFF2-40B4-BE49-F238E27FC236}">
                <a16:creationId xmlns:a16="http://schemas.microsoft.com/office/drawing/2014/main" id="{91F15D6C-5F82-6993-7EB9-B903BEBC5902}"/>
              </a:ext>
            </a:extLst>
          </p:cNvPr>
          <p:cNvSpPr/>
          <p:nvPr/>
        </p:nvSpPr>
        <p:spPr>
          <a:xfrm>
            <a:off x="727929" y="1548752"/>
            <a:ext cx="1821944" cy="18138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893E2D37-C5A5-F378-72FA-DFC3FDE2CA0C}"/>
              </a:ext>
            </a:extLst>
          </p:cNvPr>
          <p:cNvSpPr txBox="1">
            <a:spLocks/>
          </p:cNvSpPr>
          <p:nvPr/>
        </p:nvSpPr>
        <p:spPr>
          <a:xfrm>
            <a:off x="1262395" y="976279"/>
            <a:ext cx="842889" cy="764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800" b="0" dirty="0">
                <a:solidFill>
                  <a:schemeClr val="tx1"/>
                </a:solidFill>
              </a:rPr>
              <a:t>Patrick</a:t>
            </a:r>
          </a:p>
          <a:p>
            <a:pPr marL="0" indent="0" algn="l"/>
            <a:endParaRPr lang="en-US" sz="1600" b="0" dirty="0">
              <a:solidFill>
                <a:srgbClr val="565757"/>
              </a:solidFill>
            </a:endParaRPr>
          </a:p>
        </p:txBody>
      </p:sp>
      <p:sp>
        <p:nvSpPr>
          <p:cNvPr id="30" name="Content Placeholder 2">
            <a:extLst>
              <a:ext uri="{FF2B5EF4-FFF2-40B4-BE49-F238E27FC236}">
                <a16:creationId xmlns:a16="http://schemas.microsoft.com/office/drawing/2014/main" id="{5AD4AEE2-2297-0E3C-1783-B20293A5F8D0}"/>
              </a:ext>
            </a:extLst>
          </p:cNvPr>
          <p:cNvSpPr txBox="1">
            <a:spLocks/>
          </p:cNvSpPr>
          <p:nvPr/>
        </p:nvSpPr>
        <p:spPr>
          <a:xfrm>
            <a:off x="446639" y="3183115"/>
            <a:ext cx="2573965" cy="16530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285750" indent="-285750" algn="l">
              <a:buFont typeface="Arial" panose="020B0604020202020204" pitchFamily="34" charset="0"/>
              <a:buChar char="•"/>
            </a:pPr>
            <a:r>
              <a:rPr lang="en-US" sz="1600" b="0" dirty="0">
                <a:solidFill>
                  <a:srgbClr val="565757"/>
                </a:solidFill>
              </a:rPr>
              <a:t>22 years old</a:t>
            </a:r>
          </a:p>
          <a:p>
            <a:pPr marL="285750" indent="-285750" algn="l">
              <a:buFont typeface="Arial" panose="020B0604020202020204" pitchFamily="34" charset="0"/>
              <a:buChar char="•"/>
            </a:pPr>
            <a:r>
              <a:rPr lang="en-US" sz="1600" b="0" dirty="0">
                <a:solidFill>
                  <a:srgbClr val="565757"/>
                </a:solidFill>
              </a:rPr>
              <a:t>Stanford stats student</a:t>
            </a:r>
          </a:p>
          <a:p>
            <a:pPr marL="285750" indent="-285750" algn="l">
              <a:buFont typeface="Arial" panose="020B0604020202020204" pitchFamily="34" charset="0"/>
              <a:buChar char="•"/>
            </a:pPr>
            <a:r>
              <a:rPr lang="en-US" sz="1600" b="0" dirty="0">
                <a:solidFill>
                  <a:srgbClr val="565757"/>
                </a:solidFill>
              </a:rPr>
              <a:t>Enjoys learning language but doesn’t regularly practice</a:t>
            </a:r>
          </a:p>
        </p:txBody>
      </p:sp>
      <p:grpSp>
        <p:nvGrpSpPr>
          <p:cNvPr id="27" name="Google Shape;1893;p72">
            <a:extLst>
              <a:ext uri="{FF2B5EF4-FFF2-40B4-BE49-F238E27FC236}">
                <a16:creationId xmlns:a16="http://schemas.microsoft.com/office/drawing/2014/main" id="{5D171DA9-6CC5-F245-0FD9-0CA122E0F4C0}"/>
              </a:ext>
            </a:extLst>
          </p:cNvPr>
          <p:cNvGrpSpPr/>
          <p:nvPr/>
        </p:nvGrpSpPr>
        <p:grpSpPr>
          <a:xfrm>
            <a:off x="1177061" y="1689453"/>
            <a:ext cx="1146413" cy="1251081"/>
            <a:chOff x="4571991" y="3465748"/>
            <a:chExt cx="960768" cy="1138106"/>
          </a:xfrm>
        </p:grpSpPr>
        <p:sp>
          <p:nvSpPr>
            <p:cNvPr id="47" name="Google Shape;1894;p72">
              <a:extLst>
                <a:ext uri="{FF2B5EF4-FFF2-40B4-BE49-F238E27FC236}">
                  <a16:creationId xmlns:a16="http://schemas.microsoft.com/office/drawing/2014/main" id="{12028771-ABA0-D9BC-8DE0-C4AEB262DF05}"/>
                </a:ext>
              </a:extLst>
            </p:cNvPr>
            <p:cNvSpPr/>
            <p:nvPr/>
          </p:nvSpPr>
          <p:spPr>
            <a:xfrm>
              <a:off x="4635185" y="4254864"/>
              <a:ext cx="647640" cy="348990"/>
            </a:xfrm>
            <a:custGeom>
              <a:avLst/>
              <a:gdLst/>
              <a:ahLst/>
              <a:cxnLst/>
              <a:rect l="l" t="t" r="r" b="b"/>
              <a:pathLst>
                <a:path w="46702" h="25166" extrusionOk="0">
                  <a:moveTo>
                    <a:pt x="23351" y="1"/>
                  </a:moveTo>
                  <a:cubicBezTo>
                    <a:pt x="161" y="1"/>
                    <a:pt x="0" y="8913"/>
                    <a:pt x="0" y="25166"/>
                  </a:cubicBezTo>
                  <a:lnTo>
                    <a:pt x="46701" y="25166"/>
                  </a:lnTo>
                  <a:cubicBezTo>
                    <a:pt x="46701" y="8913"/>
                    <a:pt x="46540" y="1"/>
                    <a:pt x="23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95;p72">
              <a:extLst>
                <a:ext uri="{FF2B5EF4-FFF2-40B4-BE49-F238E27FC236}">
                  <a16:creationId xmlns:a16="http://schemas.microsoft.com/office/drawing/2014/main" id="{F6EB98A1-7C7C-8B6E-5BE3-342E00F0EA76}"/>
                </a:ext>
              </a:extLst>
            </p:cNvPr>
            <p:cNvSpPr/>
            <p:nvPr/>
          </p:nvSpPr>
          <p:spPr>
            <a:xfrm>
              <a:off x="4821412" y="4059125"/>
              <a:ext cx="275728" cy="357379"/>
            </a:xfrm>
            <a:custGeom>
              <a:avLst/>
              <a:gdLst/>
              <a:ahLst/>
              <a:cxnLst/>
              <a:rect l="l" t="t" r="r" b="b"/>
              <a:pathLst>
                <a:path w="19883" h="25771" extrusionOk="0">
                  <a:moveTo>
                    <a:pt x="1" y="0"/>
                  </a:moveTo>
                  <a:lnTo>
                    <a:pt x="1" y="15809"/>
                  </a:lnTo>
                  <a:cubicBezTo>
                    <a:pt x="1" y="21294"/>
                    <a:pt x="4437" y="25771"/>
                    <a:pt x="9922" y="25771"/>
                  </a:cubicBezTo>
                  <a:cubicBezTo>
                    <a:pt x="15406" y="25771"/>
                    <a:pt x="19883" y="21294"/>
                    <a:pt x="19883" y="15809"/>
                  </a:cubicBezTo>
                  <a:lnTo>
                    <a:pt x="19883"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96;p72">
              <a:extLst>
                <a:ext uri="{FF2B5EF4-FFF2-40B4-BE49-F238E27FC236}">
                  <a16:creationId xmlns:a16="http://schemas.microsoft.com/office/drawing/2014/main" id="{22BBB845-9E0E-219B-E705-83A3B74409B3}"/>
                </a:ext>
              </a:extLst>
            </p:cNvPr>
            <p:cNvSpPr/>
            <p:nvPr/>
          </p:nvSpPr>
          <p:spPr>
            <a:xfrm>
              <a:off x="4821412" y="4105539"/>
              <a:ext cx="275728" cy="183661"/>
            </a:xfrm>
            <a:custGeom>
              <a:avLst/>
              <a:gdLst/>
              <a:ahLst/>
              <a:cxnLst/>
              <a:rect l="l" t="t" r="r" b="b"/>
              <a:pathLst>
                <a:path w="19883" h="13244" extrusionOk="0">
                  <a:moveTo>
                    <a:pt x="1" y="1"/>
                  </a:moveTo>
                  <a:lnTo>
                    <a:pt x="1" y="9841"/>
                  </a:lnTo>
                  <a:cubicBezTo>
                    <a:pt x="3036" y="12102"/>
                    <a:pt x="6647" y="13243"/>
                    <a:pt x="10264" y="13243"/>
                  </a:cubicBezTo>
                  <a:cubicBezTo>
                    <a:pt x="13616" y="13243"/>
                    <a:pt x="16973" y="12263"/>
                    <a:pt x="19883" y="10285"/>
                  </a:cubicBezTo>
                  <a:lnTo>
                    <a:pt x="1988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97;p72">
              <a:extLst>
                <a:ext uri="{FF2B5EF4-FFF2-40B4-BE49-F238E27FC236}">
                  <a16:creationId xmlns:a16="http://schemas.microsoft.com/office/drawing/2014/main" id="{0BA6837A-5080-5F12-6F75-826FAF0C63E1}"/>
                </a:ext>
              </a:extLst>
            </p:cNvPr>
            <p:cNvSpPr/>
            <p:nvPr/>
          </p:nvSpPr>
          <p:spPr>
            <a:xfrm>
              <a:off x="4672650" y="3782150"/>
              <a:ext cx="860109" cy="52179"/>
            </a:xfrm>
            <a:custGeom>
              <a:avLst/>
              <a:gdLst/>
              <a:ahLst/>
              <a:cxnLst/>
              <a:rect l="l" t="t" r="r" b="b"/>
              <a:pathLst>
                <a:path w="62713" h="3762" extrusionOk="0">
                  <a:moveTo>
                    <a:pt x="31372" y="0"/>
                  </a:moveTo>
                  <a:cubicBezTo>
                    <a:pt x="17564" y="0"/>
                    <a:pt x="3751" y="837"/>
                    <a:pt x="606" y="2511"/>
                  </a:cubicBezTo>
                  <a:cubicBezTo>
                    <a:pt x="1" y="2834"/>
                    <a:pt x="243" y="3761"/>
                    <a:pt x="928" y="3761"/>
                  </a:cubicBezTo>
                  <a:lnTo>
                    <a:pt x="61785" y="3761"/>
                  </a:lnTo>
                  <a:cubicBezTo>
                    <a:pt x="62470" y="3761"/>
                    <a:pt x="62712" y="2834"/>
                    <a:pt x="62107" y="2511"/>
                  </a:cubicBezTo>
                  <a:cubicBezTo>
                    <a:pt x="58982" y="837"/>
                    <a:pt x="45179" y="0"/>
                    <a:pt x="313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98;p72">
              <a:extLst>
                <a:ext uri="{FF2B5EF4-FFF2-40B4-BE49-F238E27FC236}">
                  <a16:creationId xmlns:a16="http://schemas.microsoft.com/office/drawing/2014/main" id="{D913C179-FBEC-C91F-336D-8EE2E7D6AAB7}"/>
                </a:ext>
              </a:extLst>
            </p:cNvPr>
            <p:cNvSpPr/>
            <p:nvPr/>
          </p:nvSpPr>
          <p:spPr>
            <a:xfrm>
              <a:off x="4672655" y="3509930"/>
              <a:ext cx="576611" cy="726491"/>
            </a:xfrm>
            <a:custGeom>
              <a:avLst/>
              <a:gdLst/>
              <a:ahLst/>
              <a:cxnLst/>
              <a:rect l="l" t="t" r="r" b="b"/>
              <a:pathLst>
                <a:path w="41580" h="52388" extrusionOk="0">
                  <a:moveTo>
                    <a:pt x="20770" y="0"/>
                  </a:moveTo>
                  <a:cubicBezTo>
                    <a:pt x="9316" y="0"/>
                    <a:pt x="0" y="11736"/>
                    <a:pt x="0" y="26214"/>
                  </a:cubicBezTo>
                  <a:cubicBezTo>
                    <a:pt x="0" y="40652"/>
                    <a:pt x="9316" y="52388"/>
                    <a:pt x="20770" y="52388"/>
                  </a:cubicBezTo>
                  <a:cubicBezTo>
                    <a:pt x="32263" y="52388"/>
                    <a:pt x="41579" y="40652"/>
                    <a:pt x="41579" y="26214"/>
                  </a:cubicBezTo>
                  <a:cubicBezTo>
                    <a:pt x="41579" y="11736"/>
                    <a:pt x="32263" y="0"/>
                    <a:pt x="20770"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99;p72">
              <a:extLst>
                <a:ext uri="{FF2B5EF4-FFF2-40B4-BE49-F238E27FC236}">
                  <a16:creationId xmlns:a16="http://schemas.microsoft.com/office/drawing/2014/main" id="{53282D63-5262-B1FF-500A-454294DCC114}"/>
                </a:ext>
              </a:extLst>
            </p:cNvPr>
            <p:cNvSpPr/>
            <p:nvPr/>
          </p:nvSpPr>
          <p:spPr>
            <a:xfrm>
              <a:off x="4792886" y="3646941"/>
              <a:ext cx="331100" cy="172276"/>
            </a:xfrm>
            <a:custGeom>
              <a:avLst/>
              <a:gdLst/>
              <a:ahLst/>
              <a:cxnLst/>
              <a:rect l="l" t="t" r="r" b="b"/>
              <a:pathLst>
                <a:path w="23876" h="12423" extrusionOk="0">
                  <a:moveTo>
                    <a:pt x="11938" y="1"/>
                  </a:moveTo>
                  <a:cubicBezTo>
                    <a:pt x="5365" y="1"/>
                    <a:pt x="1" y="2784"/>
                    <a:pt x="1" y="6212"/>
                  </a:cubicBezTo>
                  <a:cubicBezTo>
                    <a:pt x="1" y="9640"/>
                    <a:pt x="5365" y="12422"/>
                    <a:pt x="11938" y="12422"/>
                  </a:cubicBezTo>
                  <a:cubicBezTo>
                    <a:pt x="18552" y="12422"/>
                    <a:pt x="23876" y="9640"/>
                    <a:pt x="23876" y="6212"/>
                  </a:cubicBezTo>
                  <a:cubicBezTo>
                    <a:pt x="23876" y="2784"/>
                    <a:pt x="18552" y="1"/>
                    <a:pt x="11938"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00;p72">
              <a:extLst>
                <a:ext uri="{FF2B5EF4-FFF2-40B4-BE49-F238E27FC236}">
                  <a16:creationId xmlns:a16="http://schemas.microsoft.com/office/drawing/2014/main" id="{61D8BCE8-5EBB-9533-4A9C-9719DB5D5C0D}"/>
                </a:ext>
              </a:extLst>
            </p:cNvPr>
            <p:cNvSpPr/>
            <p:nvPr/>
          </p:nvSpPr>
          <p:spPr>
            <a:xfrm>
              <a:off x="4670977" y="3803547"/>
              <a:ext cx="46428" cy="139826"/>
            </a:xfrm>
            <a:custGeom>
              <a:avLst/>
              <a:gdLst/>
              <a:ahLst/>
              <a:cxnLst/>
              <a:rect l="l" t="t" r="r" b="b"/>
              <a:pathLst>
                <a:path w="3348" h="10083" extrusionOk="0">
                  <a:moveTo>
                    <a:pt x="0" y="0"/>
                  </a:moveTo>
                  <a:lnTo>
                    <a:pt x="0" y="10082"/>
                  </a:lnTo>
                  <a:lnTo>
                    <a:pt x="3348" y="10082"/>
                  </a:lnTo>
                  <a:lnTo>
                    <a:pt x="3348"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01;p72">
              <a:extLst>
                <a:ext uri="{FF2B5EF4-FFF2-40B4-BE49-F238E27FC236}">
                  <a16:creationId xmlns:a16="http://schemas.microsoft.com/office/drawing/2014/main" id="{43BD2666-A6AD-7E54-050D-8F9A9BFD52AC}"/>
                </a:ext>
              </a:extLst>
            </p:cNvPr>
            <p:cNvSpPr/>
            <p:nvPr/>
          </p:nvSpPr>
          <p:spPr>
            <a:xfrm>
              <a:off x="5204515" y="3803547"/>
              <a:ext cx="46428" cy="139826"/>
            </a:xfrm>
            <a:custGeom>
              <a:avLst/>
              <a:gdLst/>
              <a:ahLst/>
              <a:cxnLst/>
              <a:rect l="l" t="t" r="r" b="b"/>
              <a:pathLst>
                <a:path w="3348" h="10083" extrusionOk="0">
                  <a:moveTo>
                    <a:pt x="0" y="0"/>
                  </a:moveTo>
                  <a:lnTo>
                    <a:pt x="0" y="10082"/>
                  </a:lnTo>
                  <a:lnTo>
                    <a:pt x="3347" y="10082"/>
                  </a:lnTo>
                  <a:lnTo>
                    <a:pt x="3347"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02;p72">
              <a:extLst>
                <a:ext uri="{FF2B5EF4-FFF2-40B4-BE49-F238E27FC236}">
                  <a16:creationId xmlns:a16="http://schemas.microsoft.com/office/drawing/2014/main" id="{E63CEB58-FD78-27E1-E9BC-76EA7A542C0E}"/>
                </a:ext>
              </a:extLst>
            </p:cNvPr>
            <p:cNvSpPr/>
            <p:nvPr/>
          </p:nvSpPr>
          <p:spPr>
            <a:xfrm>
              <a:off x="4888531" y="3946576"/>
              <a:ext cx="149894" cy="39300"/>
            </a:xfrm>
            <a:custGeom>
              <a:avLst/>
              <a:gdLst/>
              <a:ahLst/>
              <a:cxnLst/>
              <a:rect l="l" t="t" r="r" b="b"/>
              <a:pathLst>
                <a:path w="10809" h="2834" extrusionOk="0">
                  <a:moveTo>
                    <a:pt x="5404" y="0"/>
                  </a:moveTo>
                  <a:cubicBezTo>
                    <a:pt x="2702" y="0"/>
                    <a:pt x="0" y="272"/>
                    <a:pt x="0" y="817"/>
                  </a:cubicBezTo>
                  <a:cubicBezTo>
                    <a:pt x="0" y="1946"/>
                    <a:pt x="2420" y="2833"/>
                    <a:pt x="5404" y="2833"/>
                  </a:cubicBezTo>
                  <a:cubicBezTo>
                    <a:pt x="8389" y="2833"/>
                    <a:pt x="10808" y="1946"/>
                    <a:pt x="10808" y="817"/>
                  </a:cubicBezTo>
                  <a:cubicBezTo>
                    <a:pt x="10808" y="272"/>
                    <a:pt x="8106" y="0"/>
                    <a:pt x="540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03;p72">
              <a:extLst>
                <a:ext uri="{FF2B5EF4-FFF2-40B4-BE49-F238E27FC236}">
                  <a16:creationId xmlns:a16="http://schemas.microsoft.com/office/drawing/2014/main" id="{9B8EBD90-68D6-A2F8-7552-439A649FDFFB}"/>
                </a:ext>
              </a:extLst>
            </p:cNvPr>
            <p:cNvSpPr/>
            <p:nvPr/>
          </p:nvSpPr>
          <p:spPr>
            <a:xfrm>
              <a:off x="4668176" y="3465748"/>
              <a:ext cx="585569" cy="368570"/>
            </a:xfrm>
            <a:custGeom>
              <a:avLst/>
              <a:gdLst/>
              <a:ahLst/>
              <a:cxnLst/>
              <a:rect l="l" t="t" r="r" b="b"/>
              <a:pathLst>
                <a:path w="42226" h="26578" extrusionOk="0">
                  <a:moveTo>
                    <a:pt x="21133" y="14841"/>
                  </a:moveTo>
                  <a:cubicBezTo>
                    <a:pt x="30368" y="14841"/>
                    <a:pt x="30409" y="16414"/>
                    <a:pt x="30409" y="22907"/>
                  </a:cubicBezTo>
                  <a:lnTo>
                    <a:pt x="11817" y="22907"/>
                  </a:lnTo>
                  <a:cubicBezTo>
                    <a:pt x="11817" y="16455"/>
                    <a:pt x="11857" y="14841"/>
                    <a:pt x="21133" y="14841"/>
                  </a:cubicBezTo>
                  <a:close/>
                  <a:moveTo>
                    <a:pt x="21133" y="0"/>
                  </a:moveTo>
                  <a:cubicBezTo>
                    <a:pt x="162" y="0"/>
                    <a:pt x="1" y="11897"/>
                    <a:pt x="1" y="26577"/>
                  </a:cubicBezTo>
                  <a:lnTo>
                    <a:pt x="42225" y="26577"/>
                  </a:lnTo>
                  <a:cubicBezTo>
                    <a:pt x="42225" y="11897"/>
                    <a:pt x="42064" y="0"/>
                    <a:pt x="21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04;p72">
              <a:extLst>
                <a:ext uri="{FF2B5EF4-FFF2-40B4-BE49-F238E27FC236}">
                  <a16:creationId xmlns:a16="http://schemas.microsoft.com/office/drawing/2014/main" id="{77188BC2-0AA8-BCEA-50B5-562E13E2C123}"/>
                </a:ext>
              </a:extLst>
            </p:cNvPr>
            <p:cNvSpPr/>
            <p:nvPr/>
          </p:nvSpPr>
          <p:spPr>
            <a:xfrm>
              <a:off x="5164799" y="3886877"/>
              <a:ext cx="175618" cy="175618"/>
            </a:xfrm>
            <a:custGeom>
              <a:avLst/>
              <a:gdLst/>
              <a:ahLst/>
              <a:cxnLst/>
              <a:rect l="l" t="t" r="r" b="b"/>
              <a:pathLst>
                <a:path w="12664" h="12664" extrusionOk="0">
                  <a:moveTo>
                    <a:pt x="6332" y="0"/>
                  </a:moveTo>
                  <a:cubicBezTo>
                    <a:pt x="2824" y="0"/>
                    <a:pt x="1" y="2823"/>
                    <a:pt x="1" y="6332"/>
                  </a:cubicBezTo>
                  <a:cubicBezTo>
                    <a:pt x="1" y="9840"/>
                    <a:pt x="2824" y="12663"/>
                    <a:pt x="6332" y="12663"/>
                  </a:cubicBezTo>
                  <a:cubicBezTo>
                    <a:pt x="9841" y="12663"/>
                    <a:pt x="12664" y="9840"/>
                    <a:pt x="12664" y="6332"/>
                  </a:cubicBezTo>
                  <a:cubicBezTo>
                    <a:pt x="12664" y="2823"/>
                    <a:pt x="9841" y="0"/>
                    <a:pt x="6332"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05;p72">
              <a:extLst>
                <a:ext uri="{FF2B5EF4-FFF2-40B4-BE49-F238E27FC236}">
                  <a16:creationId xmlns:a16="http://schemas.microsoft.com/office/drawing/2014/main" id="{02351532-AFCE-E89A-ED56-609147A178B5}"/>
                </a:ext>
              </a:extLst>
            </p:cNvPr>
            <p:cNvSpPr/>
            <p:nvPr/>
          </p:nvSpPr>
          <p:spPr>
            <a:xfrm>
              <a:off x="5219049" y="3924319"/>
              <a:ext cx="60421" cy="59880"/>
            </a:xfrm>
            <a:custGeom>
              <a:avLst/>
              <a:gdLst/>
              <a:ahLst/>
              <a:cxnLst/>
              <a:rect l="l" t="t" r="r" b="b"/>
              <a:pathLst>
                <a:path w="4357" h="4318" extrusionOk="0">
                  <a:moveTo>
                    <a:pt x="3604" y="0"/>
                  </a:moveTo>
                  <a:cubicBezTo>
                    <a:pt x="3279" y="0"/>
                    <a:pt x="2958" y="50"/>
                    <a:pt x="2662" y="163"/>
                  </a:cubicBezTo>
                  <a:cubicBezTo>
                    <a:pt x="2057" y="325"/>
                    <a:pt x="1573" y="647"/>
                    <a:pt x="1130" y="1091"/>
                  </a:cubicBezTo>
                  <a:cubicBezTo>
                    <a:pt x="727" y="1494"/>
                    <a:pt x="404" y="2019"/>
                    <a:pt x="202" y="2583"/>
                  </a:cubicBezTo>
                  <a:cubicBezTo>
                    <a:pt x="41" y="3148"/>
                    <a:pt x="1" y="3712"/>
                    <a:pt x="122" y="4317"/>
                  </a:cubicBezTo>
                  <a:cubicBezTo>
                    <a:pt x="525" y="2140"/>
                    <a:pt x="2178" y="486"/>
                    <a:pt x="4356" y="83"/>
                  </a:cubicBezTo>
                  <a:cubicBezTo>
                    <a:pt x="4110" y="30"/>
                    <a:pt x="3856" y="0"/>
                    <a:pt x="360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06;p72">
              <a:extLst>
                <a:ext uri="{FF2B5EF4-FFF2-40B4-BE49-F238E27FC236}">
                  <a16:creationId xmlns:a16="http://schemas.microsoft.com/office/drawing/2014/main" id="{C8177745-0B56-71C0-BAAC-C3BB91E9B300}"/>
                </a:ext>
              </a:extLst>
            </p:cNvPr>
            <p:cNvSpPr/>
            <p:nvPr/>
          </p:nvSpPr>
          <p:spPr>
            <a:xfrm>
              <a:off x="4571991" y="3886877"/>
              <a:ext cx="175618" cy="175618"/>
            </a:xfrm>
            <a:custGeom>
              <a:avLst/>
              <a:gdLst/>
              <a:ahLst/>
              <a:cxnLst/>
              <a:rect l="l" t="t" r="r" b="b"/>
              <a:pathLst>
                <a:path w="12664" h="12664" extrusionOk="0">
                  <a:moveTo>
                    <a:pt x="6332" y="0"/>
                  </a:moveTo>
                  <a:cubicBezTo>
                    <a:pt x="2823" y="0"/>
                    <a:pt x="0" y="2823"/>
                    <a:pt x="0" y="6332"/>
                  </a:cubicBezTo>
                  <a:cubicBezTo>
                    <a:pt x="0" y="9840"/>
                    <a:pt x="2823" y="12663"/>
                    <a:pt x="6332" y="12663"/>
                  </a:cubicBezTo>
                  <a:cubicBezTo>
                    <a:pt x="9840" y="12663"/>
                    <a:pt x="12663" y="9840"/>
                    <a:pt x="12663" y="6332"/>
                  </a:cubicBezTo>
                  <a:cubicBezTo>
                    <a:pt x="12663" y="2823"/>
                    <a:pt x="9840" y="0"/>
                    <a:pt x="6332"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07;p72">
              <a:extLst>
                <a:ext uri="{FF2B5EF4-FFF2-40B4-BE49-F238E27FC236}">
                  <a16:creationId xmlns:a16="http://schemas.microsoft.com/office/drawing/2014/main" id="{1FBFFBC9-0159-0D00-6FCF-04D003961EA8}"/>
                </a:ext>
              </a:extLst>
            </p:cNvPr>
            <p:cNvSpPr/>
            <p:nvPr/>
          </p:nvSpPr>
          <p:spPr>
            <a:xfrm>
              <a:off x="4633507" y="3924513"/>
              <a:ext cx="60407" cy="59686"/>
            </a:xfrm>
            <a:custGeom>
              <a:avLst/>
              <a:gdLst/>
              <a:ahLst/>
              <a:cxnLst/>
              <a:rect l="l" t="t" r="r" b="b"/>
              <a:pathLst>
                <a:path w="4356" h="4304" extrusionOk="0">
                  <a:moveTo>
                    <a:pt x="646" y="1"/>
                  </a:moveTo>
                  <a:cubicBezTo>
                    <a:pt x="429" y="1"/>
                    <a:pt x="212" y="23"/>
                    <a:pt x="0" y="69"/>
                  </a:cubicBezTo>
                  <a:cubicBezTo>
                    <a:pt x="1049" y="270"/>
                    <a:pt x="2017" y="795"/>
                    <a:pt x="2783" y="1561"/>
                  </a:cubicBezTo>
                  <a:cubicBezTo>
                    <a:pt x="3509" y="2327"/>
                    <a:pt x="4033" y="3255"/>
                    <a:pt x="4235" y="4303"/>
                  </a:cubicBezTo>
                  <a:cubicBezTo>
                    <a:pt x="4356" y="3739"/>
                    <a:pt x="4315" y="3174"/>
                    <a:pt x="4154" y="2610"/>
                  </a:cubicBezTo>
                  <a:cubicBezTo>
                    <a:pt x="3952" y="2045"/>
                    <a:pt x="3630" y="1521"/>
                    <a:pt x="3227" y="1077"/>
                  </a:cubicBezTo>
                  <a:cubicBezTo>
                    <a:pt x="2783" y="674"/>
                    <a:pt x="2259" y="351"/>
                    <a:pt x="1694" y="190"/>
                  </a:cubicBezTo>
                  <a:cubicBezTo>
                    <a:pt x="1366" y="64"/>
                    <a:pt x="1007" y="1"/>
                    <a:pt x="646"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08;p72">
              <a:extLst>
                <a:ext uri="{FF2B5EF4-FFF2-40B4-BE49-F238E27FC236}">
                  <a16:creationId xmlns:a16="http://schemas.microsoft.com/office/drawing/2014/main" id="{71217F8A-5EF3-48FF-1908-9AC578273D51}"/>
                </a:ext>
              </a:extLst>
            </p:cNvPr>
            <p:cNvSpPr/>
            <p:nvPr/>
          </p:nvSpPr>
          <p:spPr>
            <a:xfrm>
              <a:off x="5069169" y="3853317"/>
              <a:ext cx="27971" cy="63208"/>
            </a:xfrm>
            <a:custGeom>
              <a:avLst/>
              <a:gdLst/>
              <a:ahLst/>
              <a:cxnLst/>
              <a:rect l="l" t="t" r="r" b="b"/>
              <a:pathLst>
                <a:path w="2017" h="4558" extrusionOk="0">
                  <a:moveTo>
                    <a:pt x="1009" y="0"/>
                  </a:moveTo>
                  <a:cubicBezTo>
                    <a:pt x="444" y="0"/>
                    <a:pt x="0" y="444"/>
                    <a:pt x="0" y="1009"/>
                  </a:cubicBezTo>
                  <a:lnTo>
                    <a:pt x="0" y="3549"/>
                  </a:lnTo>
                  <a:cubicBezTo>
                    <a:pt x="0" y="4074"/>
                    <a:pt x="444" y="4558"/>
                    <a:pt x="1009" y="4558"/>
                  </a:cubicBezTo>
                  <a:cubicBezTo>
                    <a:pt x="1573" y="4558"/>
                    <a:pt x="2017" y="4074"/>
                    <a:pt x="2017" y="3549"/>
                  </a:cubicBezTo>
                  <a:lnTo>
                    <a:pt x="2017" y="1009"/>
                  </a:lnTo>
                  <a:cubicBezTo>
                    <a:pt x="2017" y="444"/>
                    <a:pt x="1573" y="0"/>
                    <a:pt x="100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09;p72">
              <a:extLst>
                <a:ext uri="{FF2B5EF4-FFF2-40B4-BE49-F238E27FC236}">
                  <a16:creationId xmlns:a16="http://schemas.microsoft.com/office/drawing/2014/main" id="{B848A3B3-CA1A-460C-6A91-68C02F6344D3}"/>
                </a:ext>
              </a:extLst>
            </p:cNvPr>
            <p:cNvSpPr/>
            <p:nvPr/>
          </p:nvSpPr>
          <p:spPr>
            <a:xfrm>
              <a:off x="5042876" y="3902533"/>
              <a:ext cx="80556" cy="43072"/>
            </a:xfrm>
            <a:custGeom>
              <a:avLst/>
              <a:gdLst/>
              <a:ahLst/>
              <a:cxnLst/>
              <a:rect l="l" t="t" r="r" b="b"/>
              <a:pathLst>
                <a:path w="5809" h="3106" extrusionOk="0">
                  <a:moveTo>
                    <a:pt x="122" y="0"/>
                  </a:moveTo>
                  <a:lnTo>
                    <a:pt x="122" y="0"/>
                  </a:lnTo>
                  <a:cubicBezTo>
                    <a:pt x="1" y="767"/>
                    <a:pt x="243" y="1573"/>
                    <a:pt x="767" y="2138"/>
                  </a:cubicBezTo>
                  <a:cubicBezTo>
                    <a:pt x="1332" y="2743"/>
                    <a:pt x="2098" y="3065"/>
                    <a:pt x="2905" y="3106"/>
                  </a:cubicBezTo>
                  <a:cubicBezTo>
                    <a:pt x="3711" y="3065"/>
                    <a:pt x="4478" y="2743"/>
                    <a:pt x="5042" y="2138"/>
                  </a:cubicBezTo>
                  <a:cubicBezTo>
                    <a:pt x="5566" y="1573"/>
                    <a:pt x="5808" y="767"/>
                    <a:pt x="5687" y="0"/>
                  </a:cubicBezTo>
                  <a:lnTo>
                    <a:pt x="5687" y="0"/>
                  </a:lnTo>
                  <a:cubicBezTo>
                    <a:pt x="5566" y="686"/>
                    <a:pt x="5244" y="1331"/>
                    <a:pt x="4719" y="1815"/>
                  </a:cubicBezTo>
                  <a:cubicBezTo>
                    <a:pt x="4236" y="2218"/>
                    <a:pt x="3590" y="2460"/>
                    <a:pt x="2945" y="2460"/>
                  </a:cubicBezTo>
                  <a:cubicBezTo>
                    <a:pt x="2259" y="2460"/>
                    <a:pt x="1614" y="2218"/>
                    <a:pt x="1130" y="1775"/>
                  </a:cubicBezTo>
                  <a:cubicBezTo>
                    <a:pt x="606" y="1331"/>
                    <a:pt x="243" y="686"/>
                    <a:pt x="122"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10;p72">
              <a:extLst>
                <a:ext uri="{FF2B5EF4-FFF2-40B4-BE49-F238E27FC236}">
                  <a16:creationId xmlns:a16="http://schemas.microsoft.com/office/drawing/2014/main" id="{07A6CD60-9124-93C4-1B9E-7170906EF526}"/>
                </a:ext>
              </a:extLst>
            </p:cNvPr>
            <p:cNvSpPr/>
            <p:nvPr/>
          </p:nvSpPr>
          <p:spPr>
            <a:xfrm>
              <a:off x="4828124" y="3902533"/>
              <a:ext cx="80556" cy="42656"/>
            </a:xfrm>
            <a:custGeom>
              <a:avLst/>
              <a:gdLst/>
              <a:ahLst/>
              <a:cxnLst/>
              <a:rect l="l" t="t" r="r" b="b"/>
              <a:pathLst>
                <a:path w="5809" h="3076" extrusionOk="0">
                  <a:moveTo>
                    <a:pt x="122" y="0"/>
                  </a:moveTo>
                  <a:lnTo>
                    <a:pt x="122" y="0"/>
                  </a:lnTo>
                  <a:cubicBezTo>
                    <a:pt x="1" y="767"/>
                    <a:pt x="243" y="1533"/>
                    <a:pt x="767" y="2138"/>
                  </a:cubicBezTo>
                  <a:cubicBezTo>
                    <a:pt x="1332" y="2763"/>
                    <a:pt x="2118" y="3075"/>
                    <a:pt x="2904" y="3075"/>
                  </a:cubicBezTo>
                  <a:cubicBezTo>
                    <a:pt x="3691" y="3075"/>
                    <a:pt x="4477" y="2763"/>
                    <a:pt x="5042" y="2138"/>
                  </a:cubicBezTo>
                  <a:cubicBezTo>
                    <a:pt x="5566" y="1533"/>
                    <a:pt x="5808" y="767"/>
                    <a:pt x="5687" y="0"/>
                  </a:cubicBezTo>
                  <a:lnTo>
                    <a:pt x="5687" y="0"/>
                  </a:lnTo>
                  <a:cubicBezTo>
                    <a:pt x="5566" y="686"/>
                    <a:pt x="5243" y="1331"/>
                    <a:pt x="4719" y="1775"/>
                  </a:cubicBezTo>
                  <a:cubicBezTo>
                    <a:pt x="4215" y="2239"/>
                    <a:pt x="3580" y="2470"/>
                    <a:pt x="2940" y="2470"/>
                  </a:cubicBezTo>
                  <a:cubicBezTo>
                    <a:pt x="2299" y="2470"/>
                    <a:pt x="1654" y="2239"/>
                    <a:pt x="1130" y="1775"/>
                  </a:cubicBezTo>
                  <a:cubicBezTo>
                    <a:pt x="606" y="1331"/>
                    <a:pt x="243" y="686"/>
                    <a:pt x="122"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911;p72">
              <a:extLst>
                <a:ext uri="{FF2B5EF4-FFF2-40B4-BE49-F238E27FC236}">
                  <a16:creationId xmlns:a16="http://schemas.microsoft.com/office/drawing/2014/main" id="{8CF36ED8-8236-97B1-3053-D0D5C2415F58}"/>
                </a:ext>
              </a:extLst>
            </p:cNvPr>
            <p:cNvSpPr/>
            <p:nvPr/>
          </p:nvSpPr>
          <p:spPr>
            <a:xfrm>
              <a:off x="4854416" y="3853317"/>
              <a:ext cx="27971" cy="63208"/>
            </a:xfrm>
            <a:custGeom>
              <a:avLst/>
              <a:gdLst/>
              <a:ahLst/>
              <a:cxnLst/>
              <a:rect l="l" t="t" r="r" b="b"/>
              <a:pathLst>
                <a:path w="2017" h="4558" extrusionOk="0">
                  <a:moveTo>
                    <a:pt x="1008" y="0"/>
                  </a:moveTo>
                  <a:cubicBezTo>
                    <a:pt x="444" y="0"/>
                    <a:pt x="0" y="444"/>
                    <a:pt x="0" y="1009"/>
                  </a:cubicBezTo>
                  <a:lnTo>
                    <a:pt x="0" y="3549"/>
                  </a:lnTo>
                  <a:cubicBezTo>
                    <a:pt x="0" y="4074"/>
                    <a:pt x="444" y="4558"/>
                    <a:pt x="1008" y="4558"/>
                  </a:cubicBezTo>
                  <a:cubicBezTo>
                    <a:pt x="1573" y="4558"/>
                    <a:pt x="2017" y="4074"/>
                    <a:pt x="2017" y="3549"/>
                  </a:cubicBezTo>
                  <a:lnTo>
                    <a:pt x="2017" y="1009"/>
                  </a:lnTo>
                  <a:cubicBezTo>
                    <a:pt x="2017" y="444"/>
                    <a:pt x="1573" y="0"/>
                    <a:pt x="1008"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912;p72">
              <a:extLst>
                <a:ext uri="{FF2B5EF4-FFF2-40B4-BE49-F238E27FC236}">
                  <a16:creationId xmlns:a16="http://schemas.microsoft.com/office/drawing/2014/main" id="{D2D715E4-7216-CD2E-8663-EE2056210FA0}"/>
                </a:ext>
              </a:extLst>
            </p:cNvPr>
            <p:cNvSpPr/>
            <p:nvPr/>
          </p:nvSpPr>
          <p:spPr>
            <a:xfrm rot="-9900402">
              <a:off x="4918734" y="4049768"/>
              <a:ext cx="89484" cy="58841"/>
            </a:xfrm>
            <a:custGeom>
              <a:avLst/>
              <a:gdLst/>
              <a:ahLst/>
              <a:cxnLst/>
              <a:rect l="l" t="t" r="r" b="b"/>
              <a:pathLst>
                <a:path w="6453" h="4243" extrusionOk="0">
                  <a:moveTo>
                    <a:pt x="4615" y="1"/>
                  </a:moveTo>
                  <a:cubicBezTo>
                    <a:pt x="4528" y="1"/>
                    <a:pt x="4442" y="3"/>
                    <a:pt x="4356" y="8"/>
                  </a:cubicBezTo>
                  <a:cubicBezTo>
                    <a:pt x="3590" y="48"/>
                    <a:pt x="2864" y="250"/>
                    <a:pt x="2218" y="653"/>
                  </a:cubicBezTo>
                  <a:cubicBezTo>
                    <a:pt x="1896" y="815"/>
                    <a:pt x="1573" y="1057"/>
                    <a:pt x="1331" y="1339"/>
                  </a:cubicBezTo>
                  <a:cubicBezTo>
                    <a:pt x="1049" y="1581"/>
                    <a:pt x="807" y="1863"/>
                    <a:pt x="646" y="2186"/>
                  </a:cubicBezTo>
                  <a:cubicBezTo>
                    <a:pt x="444" y="2509"/>
                    <a:pt x="283" y="2871"/>
                    <a:pt x="202" y="3194"/>
                  </a:cubicBezTo>
                  <a:cubicBezTo>
                    <a:pt x="121" y="3557"/>
                    <a:pt x="41" y="3920"/>
                    <a:pt x="0" y="4243"/>
                  </a:cubicBezTo>
                  <a:cubicBezTo>
                    <a:pt x="242" y="3960"/>
                    <a:pt x="404" y="3678"/>
                    <a:pt x="605" y="3396"/>
                  </a:cubicBezTo>
                  <a:cubicBezTo>
                    <a:pt x="767" y="3113"/>
                    <a:pt x="968" y="2871"/>
                    <a:pt x="1210" y="2630"/>
                  </a:cubicBezTo>
                  <a:cubicBezTo>
                    <a:pt x="1614" y="2146"/>
                    <a:pt x="2097" y="1742"/>
                    <a:pt x="2662" y="1420"/>
                  </a:cubicBezTo>
                  <a:cubicBezTo>
                    <a:pt x="3227" y="1097"/>
                    <a:pt x="3791" y="855"/>
                    <a:pt x="4437" y="694"/>
                  </a:cubicBezTo>
                  <a:cubicBezTo>
                    <a:pt x="5082" y="532"/>
                    <a:pt x="5767" y="452"/>
                    <a:pt x="6453" y="371"/>
                  </a:cubicBezTo>
                  <a:cubicBezTo>
                    <a:pt x="5853" y="124"/>
                    <a:pt x="5222" y="1"/>
                    <a:pt x="4615"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913;p72">
              <a:extLst>
                <a:ext uri="{FF2B5EF4-FFF2-40B4-BE49-F238E27FC236}">
                  <a16:creationId xmlns:a16="http://schemas.microsoft.com/office/drawing/2014/main" id="{320E8990-48CF-C311-7875-6C53A838E853}"/>
                </a:ext>
              </a:extLst>
            </p:cNvPr>
            <p:cNvSpPr/>
            <p:nvPr/>
          </p:nvSpPr>
          <p:spPr>
            <a:xfrm>
              <a:off x="4926001" y="3677741"/>
              <a:ext cx="250003" cy="190747"/>
            </a:xfrm>
            <a:custGeom>
              <a:avLst/>
              <a:gdLst/>
              <a:ahLst/>
              <a:cxnLst/>
              <a:rect l="l" t="t" r="r" b="b"/>
              <a:pathLst>
                <a:path w="18028" h="13755" extrusionOk="0">
                  <a:moveTo>
                    <a:pt x="6936" y="0"/>
                  </a:moveTo>
                  <a:cubicBezTo>
                    <a:pt x="6037" y="0"/>
                    <a:pt x="5213" y="162"/>
                    <a:pt x="4517" y="482"/>
                  </a:cubicBezTo>
                  <a:cubicBezTo>
                    <a:pt x="4356" y="455"/>
                    <a:pt x="4199" y="442"/>
                    <a:pt x="4045" y="442"/>
                  </a:cubicBezTo>
                  <a:cubicBezTo>
                    <a:pt x="3737" y="442"/>
                    <a:pt x="3442" y="495"/>
                    <a:pt x="3146" y="603"/>
                  </a:cubicBezTo>
                  <a:cubicBezTo>
                    <a:pt x="847" y="1410"/>
                    <a:pt x="0" y="4958"/>
                    <a:pt x="1250" y="8548"/>
                  </a:cubicBezTo>
                  <a:cubicBezTo>
                    <a:pt x="2328" y="11675"/>
                    <a:pt x="4632" y="13754"/>
                    <a:pt x="6720" y="13754"/>
                  </a:cubicBezTo>
                  <a:cubicBezTo>
                    <a:pt x="7055" y="13754"/>
                    <a:pt x="7385" y="13701"/>
                    <a:pt x="7703" y="13589"/>
                  </a:cubicBezTo>
                  <a:cubicBezTo>
                    <a:pt x="8550" y="13266"/>
                    <a:pt x="9276" y="12581"/>
                    <a:pt x="9599" y="11734"/>
                  </a:cubicBezTo>
                  <a:cubicBezTo>
                    <a:pt x="10608" y="12066"/>
                    <a:pt x="11598" y="12232"/>
                    <a:pt x="12511" y="12232"/>
                  </a:cubicBezTo>
                  <a:cubicBezTo>
                    <a:pt x="14261" y="12232"/>
                    <a:pt x="15726" y="11622"/>
                    <a:pt x="16495" y="10403"/>
                  </a:cubicBezTo>
                  <a:cubicBezTo>
                    <a:pt x="18027" y="8024"/>
                    <a:pt x="16212" y="4112"/>
                    <a:pt x="12462" y="1772"/>
                  </a:cubicBezTo>
                  <a:cubicBezTo>
                    <a:pt x="10612" y="584"/>
                    <a:pt x="8642" y="0"/>
                    <a:pt x="6936"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5" name="Content Placeholder 2">
            <a:extLst>
              <a:ext uri="{FF2B5EF4-FFF2-40B4-BE49-F238E27FC236}">
                <a16:creationId xmlns:a16="http://schemas.microsoft.com/office/drawing/2014/main" id="{9C40F1E7-6089-81D9-49E3-A837B31839CF}"/>
              </a:ext>
            </a:extLst>
          </p:cNvPr>
          <p:cNvSpPr txBox="1">
            <a:spLocks/>
          </p:cNvSpPr>
          <p:nvPr/>
        </p:nvSpPr>
        <p:spPr>
          <a:xfrm>
            <a:off x="498452" y="4394206"/>
            <a:ext cx="2370774" cy="5768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lgn="l"/>
            <a:r>
              <a:rPr lang="en-US" sz="1600" b="0" dirty="0">
                <a:solidFill>
                  <a:srgbClr val="565757"/>
                </a:solidFill>
              </a:rPr>
              <a:t>*recruited via GroupMe</a:t>
            </a:r>
          </a:p>
        </p:txBody>
      </p:sp>
    </p:spTree>
    <p:extLst>
      <p:ext uri="{BB962C8B-B14F-4D97-AF65-F5344CB8AC3E}">
        <p14:creationId xmlns:p14="http://schemas.microsoft.com/office/powerpoint/2010/main" val="3939108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6">
          <a:extLst>
            <a:ext uri="{FF2B5EF4-FFF2-40B4-BE49-F238E27FC236}">
              <a16:creationId xmlns:a16="http://schemas.microsoft.com/office/drawing/2014/main" id="{394A2040-79BC-9A55-7E54-F82978CD000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832D1CE-A4A2-2042-B2FA-DB2C943B6684}"/>
              </a:ext>
            </a:extLst>
          </p:cNvPr>
          <p:cNvSpPr/>
          <p:nvPr/>
        </p:nvSpPr>
        <p:spPr>
          <a:xfrm>
            <a:off x="3676945" y="596067"/>
            <a:ext cx="4908160" cy="34112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7" name="Google Shape;907;p46">
            <a:extLst>
              <a:ext uri="{FF2B5EF4-FFF2-40B4-BE49-F238E27FC236}">
                <a16:creationId xmlns:a16="http://schemas.microsoft.com/office/drawing/2014/main" id="{10434B8F-C8FD-6D83-7D3E-5293B03A36B3}"/>
              </a:ext>
            </a:extLst>
          </p:cNvPr>
          <p:cNvSpPr txBox="1">
            <a:spLocks noGrp="1"/>
          </p:cNvSpPr>
          <p:nvPr>
            <p:ph type="title"/>
          </p:nvPr>
        </p:nvSpPr>
        <p:spPr>
          <a:xfrm>
            <a:off x="3838275" y="767025"/>
            <a:ext cx="4585500" cy="8042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Final Solution: Virtual Homestay</a:t>
            </a:r>
            <a:endParaRPr sz="2600" dirty="0"/>
          </a:p>
        </p:txBody>
      </p:sp>
      <p:grpSp>
        <p:nvGrpSpPr>
          <p:cNvPr id="921" name="Google Shape;921;p46">
            <a:extLst>
              <a:ext uri="{FF2B5EF4-FFF2-40B4-BE49-F238E27FC236}">
                <a16:creationId xmlns:a16="http://schemas.microsoft.com/office/drawing/2014/main" id="{FA027844-D9B6-25BA-37BA-41C16FD72DD1}"/>
              </a:ext>
            </a:extLst>
          </p:cNvPr>
          <p:cNvGrpSpPr/>
          <p:nvPr/>
        </p:nvGrpSpPr>
        <p:grpSpPr>
          <a:xfrm>
            <a:off x="984295" y="540014"/>
            <a:ext cx="1220431" cy="1751024"/>
            <a:chOff x="984295" y="540014"/>
            <a:chExt cx="1220431" cy="1751024"/>
          </a:xfrm>
        </p:grpSpPr>
        <p:grpSp>
          <p:nvGrpSpPr>
            <p:cNvPr id="922" name="Google Shape;922;p46">
              <a:extLst>
                <a:ext uri="{FF2B5EF4-FFF2-40B4-BE49-F238E27FC236}">
                  <a16:creationId xmlns:a16="http://schemas.microsoft.com/office/drawing/2014/main" id="{BDCCB6F8-129C-1650-7CE4-695D13141828}"/>
                </a:ext>
              </a:extLst>
            </p:cNvPr>
            <p:cNvGrpSpPr/>
            <p:nvPr/>
          </p:nvGrpSpPr>
          <p:grpSpPr>
            <a:xfrm>
              <a:off x="984295" y="540014"/>
              <a:ext cx="1220431" cy="1751024"/>
              <a:chOff x="984295" y="540014"/>
              <a:chExt cx="1220431" cy="1751024"/>
            </a:xfrm>
          </p:grpSpPr>
          <p:grpSp>
            <p:nvGrpSpPr>
              <p:cNvPr id="923" name="Google Shape;923;p46">
                <a:extLst>
                  <a:ext uri="{FF2B5EF4-FFF2-40B4-BE49-F238E27FC236}">
                    <a16:creationId xmlns:a16="http://schemas.microsoft.com/office/drawing/2014/main" id="{EE439B68-320B-76EC-3286-AAD84233F0A4}"/>
                  </a:ext>
                </a:extLst>
              </p:cNvPr>
              <p:cNvGrpSpPr/>
              <p:nvPr/>
            </p:nvGrpSpPr>
            <p:grpSpPr>
              <a:xfrm>
                <a:off x="1151948" y="918177"/>
                <a:ext cx="884952" cy="1372862"/>
                <a:chOff x="-283243" y="2143549"/>
                <a:chExt cx="685159" cy="1062915"/>
              </a:xfrm>
            </p:grpSpPr>
            <p:sp>
              <p:nvSpPr>
                <p:cNvPr id="924" name="Google Shape;924;p46">
                  <a:extLst>
                    <a:ext uri="{FF2B5EF4-FFF2-40B4-BE49-F238E27FC236}">
                      <a16:creationId xmlns:a16="http://schemas.microsoft.com/office/drawing/2014/main" id="{3B1DB4F3-3A7F-9410-1EC2-CF6979439115}"/>
                    </a:ext>
                  </a:extLst>
                </p:cNvPr>
                <p:cNvSpPr/>
                <p:nvPr/>
              </p:nvSpPr>
              <p:spPr>
                <a:xfrm>
                  <a:off x="-143675" y="2827881"/>
                  <a:ext cx="406485" cy="378567"/>
                </a:xfrm>
                <a:custGeom>
                  <a:avLst/>
                  <a:gdLst/>
                  <a:ahLst/>
                  <a:cxnLst/>
                  <a:rect l="l" t="t" r="r" b="b"/>
                  <a:pathLst>
                    <a:path w="36269" h="33778" extrusionOk="0">
                      <a:moveTo>
                        <a:pt x="9574" y="1"/>
                      </a:moveTo>
                      <a:lnTo>
                        <a:pt x="9574" y="13620"/>
                      </a:lnTo>
                      <a:cubicBezTo>
                        <a:pt x="9574" y="14087"/>
                        <a:pt x="9612" y="14554"/>
                        <a:pt x="9690" y="14982"/>
                      </a:cubicBezTo>
                      <a:cubicBezTo>
                        <a:pt x="8990" y="15138"/>
                        <a:pt x="8328" y="15333"/>
                        <a:pt x="7706" y="15527"/>
                      </a:cubicBezTo>
                      <a:cubicBezTo>
                        <a:pt x="6538" y="15916"/>
                        <a:pt x="5449" y="16422"/>
                        <a:pt x="4476" y="17123"/>
                      </a:cubicBezTo>
                      <a:cubicBezTo>
                        <a:pt x="3620" y="17706"/>
                        <a:pt x="2880" y="18446"/>
                        <a:pt x="2297" y="19302"/>
                      </a:cubicBezTo>
                      <a:cubicBezTo>
                        <a:pt x="1713" y="20119"/>
                        <a:pt x="1285" y="21053"/>
                        <a:pt x="974" y="22065"/>
                      </a:cubicBezTo>
                      <a:cubicBezTo>
                        <a:pt x="623" y="23154"/>
                        <a:pt x="390" y="24283"/>
                        <a:pt x="273" y="25411"/>
                      </a:cubicBezTo>
                      <a:cubicBezTo>
                        <a:pt x="118" y="26618"/>
                        <a:pt x="40" y="27902"/>
                        <a:pt x="40" y="29303"/>
                      </a:cubicBezTo>
                      <a:cubicBezTo>
                        <a:pt x="1" y="30665"/>
                        <a:pt x="1" y="32182"/>
                        <a:pt x="1" y="33778"/>
                      </a:cubicBezTo>
                      <a:lnTo>
                        <a:pt x="36268" y="33778"/>
                      </a:lnTo>
                      <a:cubicBezTo>
                        <a:pt x="36268" y="32182"/>
                        <a:pt x="36268" y="30742"/>
                        <a:pt x="36229" y="29303"/>
                      </a:cubicBezTo>
                      <a:cubicBezTo>
                        <a:pt x="36190" y="27902"/>
                        <a:pt x="36113" y="26618"/>
                        <a:pt x="35957" y="25411"/>
                      </a:cubicBezTo>
                      <a:cubicBezTo>
                        <a:pt x="35840" y="24283"/>
                        <a:pt x="35607" y="23154"/>
                        <a:pt x="35257" y="22065"/>
                      </a:cubicBezTo>
                      <a:cubicBezTo>
                        <a:pt x="34945" y="21092"/>
                        <a:pt x="34517" y="20158"/>
                        <a:pt x="33933" y="19302"/>
                      </a:cubicBezTo>
                      <a:cubicBezTo>
                        <a:pt x="33350" y="18446"/>
                        <a:pt x="32610" y="17706"/>
                        <a:pt x="31754" y="17123"/>
                      </a:cubicBezTo>
                      <a:cubicBezTo>
                        <a:pt x="30781" y="16422"/>
                        <a:pt x="29692" y="15916"/>
                        <a:pt x="28563" y="15527"/>
                      </a:cubicBezTo>
                      <a:cubicBezTo>
                        <a:pt x="27902" y="15333"/>
                        <a:pt x="27240" y="15138"/>
                        <a:pt x="26540" y="14982"/>
                      </a:cubicBezTo>
                      <a:cubicBezTo>
                        <a:pt x="26618" y="14554"/>
                        <a:pt x="26657" y="14087"/>
                        <a:pt x="26696" y="13620"/>
                      </a:cubicBezTo>
                      <a:lnTo>
                        <a:pt x="26696" y="1"/>
                      </a:lnTo>
                      <a:close/>
                    </a:path>
                  </a:pathLst>
                </a:custGeom>
                <a:solidFill>
                  <a:srgbClr val="C1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6">
                  <a:extLst>
                    <a:ext uri="{FF2B5EF4-FFF2-40B4-BE49-F238E27FC236}">
                      <a16:creationId xmlns:a16="http://schemas.microsoft.com/office/drawing/2014/main" id="{43831B05-B047-332F-A81E-0706C5AE682B}"/>
                    </a:ext>
                  </a:extLst>
                </p:cNvPr>
                <p:cNvSpPr/>
                <p:nvPr/>
              </p:nvSpPr>
              <p:spPr>
                <a:xfrm>
                  <a:off x="-36377" y="2859724"/>
                  <a:ext cx="191906" cy="127900"/>
                </a:xfrm>
                <a:custGeom>
                  <a:avLst/>
                  <a:gdLst/>
                  <a:ahLst/>
                  <a:cxnLst/>
                  <a:rect l="l" t="t" r="r" b="b"/>
                  <a:pathLst>
                    <a:path w="17123" h="11412" extrusionOk="0">
                      <a:moveTo>
                        <a:pt x="1" y="0"/>
                      </a:moveTo>
                      <a:lnTo>
                        <a:pt x="1" y="8483"/>
                      </a:lnTo>
                      <a:cubicBezTo>
                        <a:pt x="2611" y="10426"/>
                        <a:pt x="5727" y="11411"/>
                        <a:pt x="8850" y="11411"/>
                      </a:cubicBezTo>
                      <a:cubicBezTo>
                        <a:pt x="11732" y="11411"/>
                        <a:pt x="14620" y="10572"/>
                        <a:pt x="17123" y="8873"/>
                      </a:cubicBezTo>
                      <a:lnTo>
                        <a:pt x="17123" y="0"/>
                      </a:lnTo>
                      <a:close/>
                    </a:path>
                  </a:pathLst>
                </a:custGeom>
                <a:solidFill>
                  <a:srgbClr val="A96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6">
                  <a:extLst>
                    <a:ext uri="{FF2B5EF4-FFF2-40B4-BE49-F238E27FC236}">
                      <a16:creationId xmlns:a16="http://schemas.microsoft.com/office/drawing/2014/main" id="{4A4EF7F4-FC7B-5096-65CD-0AF653614466}"/>
                    </a:ext>
                  </a:extLst>
                </p:cNvPr>
                <p:cNvSpPr/>
                <p:nvPr/>
              </p:nvSpPr>
              <p:spPr>
                <a:xfrm>
                  <a:off x="-143675" y="3019792"/>
                  <a:ext cx="406485" cy="186672"/>
                </a:xfrm>
                <a:custGeom>
                  <a:avLst/>
                  <a:gdLst/>
                  <a:ahLst/>
                  <a:cxnLst/>
                  <a:rect l="l" t="t" r="r" b="b"/>
                  <a:pathLst>
                    <a:path w="36269" h="16656" extrusionOk="0">
                      <a:moveTo>
                        <a:pt x="4476" y="1"/>
                      </a:moveTo>
                      <a:cubicBezTo>
                        <a:pt x="3659" y="584"/>
                        <a:pt x="2919" y="1324"/>
                        <a:pt x="2336" y="2180"/>
                      </a:cubicBezTo>
                      <a:cubicBezTo>
                        <a:pt x="1752" y="3036"/>
                        <a:pt x="1285" y="3970"/>
                        <a:pt x="1013" y="4943"/>
                      </a:cubicBezTo>
                      <a:cubicBezTo>
                        <a:pt x="662" y="6032"/>
                        <a:pt x="429" y="7161"/>
                        <a:pt x="312" y="8289"/>
                      </a:cubicBezTo>
                      <a:cubicBezTo>
                        <a:pt x="156" y="9496"/>
                        <a:pt x="79" y="10819"/>
                        <a:pt x="40" y="12181"/>
                      </a:cubicBezTo>
                      <a:cubicBezTo>
                        <a:pt x="1" y="13543"/>
                        <a:pt x="1" y="15060"/>
                        <a:pt x="1" y="16656"/>
                      </a:cubicBezTo>
                      <a:lnTo>
                        <a:pt x="36268" y="16656"/>
                      </a:lnTo>
                      <a:cubicBezTo>
                        <a:pt x="36268" y="15060"/>
                        <a:pt x="36268" y="13620"/>
                        <a:pt x="36229" y="12181"/>
                      </a:cubicBezTo>
                      <a:cubicBezTo>
                        <a:pt x="36190" y="10780"/>
                        <a:pt x="36113" y="9496"/>
                        <a:pt x="35957" y="8289"/>
                      </a:cubicBezTo>
                      <a:cubicBezTo>
                        <a:pt x="35840" y="7161"/>
                        <a:pt x="35607" y="6032"/>
                        <a:pt x="35257" y="4943"/>
                      </a:cubicBezTo>
                      <a:cubicBezTo>
                        <a:pt x="34945" y="3970"/>
                        <a:pt x="34517" y="3036"/>
                        <a:pt x="33933" y="2180"/>
                      </a:cubicBezTo>
                      <a:cubicBezTo>
                        <a:pt x="33350" y="1324"/>
                        <a:pt x="32610" y="584"/>
                        <a:pt x="31754" y="1"/>
                      </a:cubicBezTo>
                      <a:lnTo>
                        <a:pt x="31754" y="3581"/>
                      </a:lnTo>
                      <a:cubicBezTo>
                        <a:pt x="30743" y="3036"/>
                        <a:pt x="29692" y="2608"/>
                        <a:pt x="28563" y="2335"/>
                      </a:cubicBezTo>
                      <a:cubicBezTo>
                        <a:pt x="27085" y="1946"/>
                        <a:pt x="25567" y="1713"/>
                        <a:pt x="24088" y="1596"/>
                      </a:cubicBezTo>
                      <a:cubicBezTo>
                        <a:pt x="22337" y="1401"/>
                        <a:pt x="20392" y="1324"/>
                        <a:pt x="18135" y="1324"/>
                      </a:cubicBezTo>
                      <a:cubicBezTo>
                        <a:pt x="15878" y="1324"/>
                        <a:pt x="13893" y="1401"/>
                        <a:pt x="12181" y="1596"/>
                      </a:cubicBezTo>
                      <a:cubicBezTo>
                        <a:pt x="10663" y="1713"/>
                        <a:pt x="9184" y="1946"/>
                        <a:pt x="7706" y="2335"/>
                      </a:cubicBezTo>
                      <a:cubicBezTo>
                        <a:pt x="6577" y="2608"/>
                        <a:pt x="5488" y="3036"/>
                        <a:pt x="4476" y="3581"/>
                      </a:cubicBezTo>
                      <a:lnTo>
                        <a:pt x="44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6">
                  <a:extLst>
                    <a:ext uri="{FF2B5EF4-FFF2-40B4-BE49-F238E27FC236}">
                      <a16:creationId xmlns:a16="http://schemas.microsoft.com/office/drawing/2014/main" id="{282F9CB5-8016-02F6-1DB7-1A6EEE88D95A}"/>
                    </a:ext>
                  </a:extLst>
                </p:cNvPr>
                <p:cNvSpPr/>
                <p:nvPr/>
              </p:nvSpPr>
              <p:spPr>
                <a:xfrm>
                  <a:off x="6798" y="3073436"/>
                  <a:ext cx="101630" cy="85928"/>
                </a:xfrm>
                <a:custGeom>
                  <a:avLst/>
                  <a:gdLst/>
                  <a:ahLst/>
                  <a:cxnLst/>
                  <a:rect l="l" t="t" r="r" b="b"/>
                  <a:pathLst>
                    <a:path w="9068" h="7667" extrusionOk="0">
                      <a:moveTo>
                        <a:pt x="2180" y="1"/>
                      </a:moveTo>
                      <a:cubicBezTo>
                        <a:pt x="818" y="1"/>
                        <a:pt x="1" y="1947"/>
                        <a:pt x="1" y="3192"/>
                      </a:cubicBezTo>
                      <a:cubicBezTo>
                        <a:pt x="1" y="5643"/>
                        <a:pt x="1986" y="7667"/>
                        <a:pt x="4476" y="7667"/>
                      </a:cubicBezTo>
                      <a:lnTo>
                        <a:pt x="4593" y="7667"/>
                      </a:lnTo>
                      <a:cubicBezTo>
                        <a:pt x="7044" y="7667"/>
                        <a:pt x="9068" y="5643"/>
                        <a:pt x="9068" y="3192"/>
                      </a:cubicBezTo>
                      <a:cubicBezTo>
                        <a:pt x="9068" y="1947"/>
                        <a:pt x="8251" y="1"/>
                        <a:pt x="6889" y="1"/>
                      </a:cubicBezTo>
                      <a:cubicBezTo>
                        <a:pt x="5994" y="40"/>
                        <a:pt x="5177" y="429"/>
                        <a:pt x="4593" y="1091"/>
                      </a:cubicBezTo>
                      <a:lnTo>
                        <a:pt x="4476" y="1091"/>
                      </a:lnTo>
                      <a:cubicBezTo>
                        <a:pt x="3892" y="429"/>
                        <a:pt x="3036" y="40"/>
                        <a:pt x="2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6">
                  <a:extLst>
                    <a:ext uri="{FF2B5EF4-FFF2-40B4-BE49-F238E27FC236}">
                      <a16:creationId xmlns:a16="http://schemas.microsoft.com/office/drawing/2014/main" id="{973FACF7-F225-ACCA-3AA4-B1800ABB0F4D}"/>
                    </a:ext>
                  </a:extLst>
                </p:cNvPr>
                <p:cNvSpPr/>
                <p:nvPr/>
              </p:nvSpPr>
              <p:spPr>
                <a:xfrm>
                  <a:off x="-54254" y="2143549"/>
                  <a:ext cx="234640" cy="234640"/>
                </a:xfrm>
                <a:custGeom>
                  <a:avLst/>
                  <a:gdLst/>
                  <a:ahLst/>
                  <a:cxnLst/>
                  <a:rect l="l" t="t" r="r" b="b"/>
                  <a:pathLst>
                    <a:path w="20936" h="20936" extrusionOk="0">
                      <a:moveTo>
                        <a:pt x="10468" y="0"/>
                      </a:moveTo>
                      <a:cubicBezTo>
                        <a:pt x="4709" y="0"/>
                        <a:pt x="0" y="4670"/>
                        <a:pt x="0" y="10468"/>
                      </a:cubicBezTo>
                      <a:cubicBezTo>
                        <a:pt x="0" y="16227"/>
                        <a:pt x="4709" y="20936"/>
                        <a:pt x="10468" y="20936"/>
                      </a:cubicBezTo>
                      <a:cubicBezTo>
                        <a:pt x="16227" y="20936"/>
                        <a:pt x="20936" y="16227"/>
                        <a:pt x="20936" y="10468"/>
                      </a:cubicBezTo>
                      <a:cubicBezTo>
                        <a:pt x="20936" y="4670"/>
                        <a:pt x="16227" y="0"/>
                        <a:pt x="104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6">
                  <a:extLst>
                    <a:ext uri="{FF2B5EF4-FFF2-40B4-BE49-F238E27FC236}">
                      <a16:creationId xmlns:a16="http://schemas.microsoft.com/office/drawing/2014/main" id="{E23A75F3-F472-63D0-DC2C-4CF8B53C9631}"/>
                    </a:ext>
                  </a:extLst>
                </p:cNvPr>
                <p:cNvSpPr/>
                <p:nvPr/>
              </p:nvSpPr>
              <p:spPr>
                <a:xfrm>
                  <a:off x="-110958" y="2219867"/>
                  <a:ext cx="341055" cy="175778"/>
                </a:xfrm>
                <a:custGeom>
                  <a:avLst/>
                  <a:gdLst/>
                  <a:ahLst/>
                  <a:cxnLst/>
                  <a:rect l="l" t="t" r="r" b="b"/>
                  <a:pathLst>
                    <a:path w="30431" h="15684" extrusionOk="0">
                      <a:moveTo>
                        <a:pt x="15315" y="1"/>
                      </a:moveTo>
                      <a:cubicBezTo>
                        <a:pt x="15269" y="1"/>
                        <a:pt x="15223" y="1"/>
                        <a:pt x="15177" y="1"/>
                      </a:cubicBezTo>
                      <a:cubicBezTo>
                        <a:pt x="6810" y="1"/>
                        <a:pt x="0" y="3542"/>
                        <a:pt x="39" y="7900"/>
                      </a:cubicBezTo>
                      <a:cubicBezTo>
                        <a:pt x="39" y="12196"/>
                        <a:pt x="6774" y="15683"/>
                        <a:pt x="15116" y="15683"/>
                      </a:cubicBezTo>
                      <a:cubicBezTo>
                        <a:pt x="15162" y="15683"/>
                        <a:pt x="15208" y="15683"/>
                        <a:pt x="15254" y="15683"/>
                      </a:cubicBezTo>
                      <a:cubicBezTo>
                        <a:pt x="23621" y="15683"/>
                        <a:pt x="30431" y="12142"/>
                        <a:pt x="30392" y="7784"/>
                      </a:cubicBezTo>
                      <a:cubicBezTo>
                        <a:pt x="30392" y="3488"/>
                        <a:pt x="23657" y="1"/>
                        <a:pt x="15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a:extLst>
                    <a:ext uri="{FF2B5EF4-FFF2-40B4-BE49-F238E27FC236}">
                      <a16:creationId xmlns:a16="http://schemas.microsoft.com/office/drawing/2014/main" id="{DAF8F117-FC7D-C030-888F-5B7964B356C2}"/>
                    </a:ext>
                  </a:extLst>
                </p:cNvPr>
                <p:cNvSpPr/>
                <p:nvPr/>
              </p:nvSpPr>
              <p:spPr>
                <a:xfrm>
                  <a:off x="-283243" y="2279451"/>
                  <a:ext cx="685159" cy="622711"/>
                </a:xfrm>
                <a:custGeom>
                  <a:avLst/>
                  <a:gdLst/>
                  <a:ahLst/>
                  <a:cxnLst/>
                  <a:rect l="l" t="t" r="r" b="b"/>
                  <a:pathLst>
                    <a:path w="61134" h="55562" extrusionOk="0">
                      <a:moveTo>
                        <a:pt x="30516" y="1"/>
                      </a:moveTo>
                      <a:cubicBezTo>
                        <a:pt x="17946" y="1"/>
                        <a:pt x="6539" y="8624"/>
                        <a:pt x="3542" y="21380"/>
                      </a:cubicBezTo>
                      <a:cubicBezTo>
                        <a:pt x="0" y="36323"/>
                        <a:pt x="9262" y="51265"/>
                        <a:pt x="24205" y="54807"/>
                      </a:cubicBezTo>
                      <a:cubicBezTo>
                        <a:pt x="26352" y="55317"/>
                        <a:pt x="28501" y="55561"/>
                        <a:pt x="30617" y="55561"/>
                      </a:cubicBezTo>
                      <a:cubicBezTo>
                        <a:pt x="43187" y="55561"/>
                        <a:pt x="54595" y="46933"/>
                        <a:pt x="57593" y="34143"/>
                      </a:cubicBezTo>
                      <a:cubicBezTo>
                        <a:pt x="61134" y="19239"/>
                        <a:pt x="51872" y="4258"/>
                        <a:pt x="36929" y="756"/>
                      </a:cubicBezTo>
                      <a:cubicBezTo>
                        <a:pt x="34782" y="245"/>
                        <a:pt x="32632" y="1"/>
                        <a:pt x="305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6">
                  <a:extLst>
                    <a:ext uri="{FF2B5EF4-FFF2-40B4-BE49-F238E27FC236}">
                      <a16:creationId xmlns:a16="http://schemas.microsoft.com/office/drawing/2014/main" id="{C522669D-9E51-42A2-7180-B7669187B2D8}"/>
                    </a:ext>
                  </a:extLst>
                </p:cNvPr>
                <p:cNvSpPr/>
                <p:nvPr/>
              </p:nvSpPr>
              <p:spPr>
                <a:xfrm>
                  <a:off x="-141490" y="2445807"/>
                  <a:ext cx="401677" cy="505044"/>
                </a:xfrm>
                <a:custGeom>
                  <a:avLst/>
                  <a:gdLst/>
                  <a:ahLst/>
                  <a:cxnLst/>
                  <a:rect l="l" t="t" r="r" b="b"/>
                  <a:pathLst>
                    <a:path w="35840" h="45063" extrusionOk="0">
                      <a:moveTo>
                        <a:pt x="17901" y="0"/>
                      </a:moveTo>
                      <a:cubicBezTo>
                        <a:pt x="8017" y="0"/>
                        <a:pt x="0" y="10079"/>
                        <a:pt x="0" y="22531"/>
                      </a:cubicBezTo>
                      <a:cubicBezTo>
                        <a:pt x="0" y="34984"/>
                        <a:pt x="8017" y="45062"/>
                        <a:pt x="17901" y="45062"/>
                      </a:cubicBezTo>
                      <a:cubicBezTo>
                        <a:pt x="27824" y="45062"/>
                        <a:pt x="35840" y="34984"/>
                        <a:pt x="35840" y="22531"/>
                      </a:cubicBezTo>
                      <a:cubicBezTo>
                        <a:pt x="35840" y="10079"/>
                        <a:pt x="27824" y="0"/>
                        <a:pt x="17901" y="0"/>
                      </a:cubicBezTo>
                      <a:close/>
                    </a:path>
                  </a:pathLst>
                </a:custGeom>
                <a:solidFill>
                  <a:srgbClr val="C1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a:extLst>
                    <a:ext uri="{FF2B5EF4-FFF2-40B4-BE49-F238E27FC236}">
                      <a16:creationId xmlns:a16="http://schemas.microsoft.com/office/drawing/2014/main" id="{420B8427-FF9E-8739-6E6C-A226B692FF2C}"/>
                    </a:ext>
                  </a:extLst>
                </p:cNvPr>
                <p:cNvSpPr/>
                <p:nvPr/>
              </p:nvSpPr>
              <p:spPr>
                <a:xfrm>
                  <a:off x="12907" y="2698446"/>
                  <a:ext cx="92910" cy="33051"/>
                </a:xfrm>
                <a:custGeom>
                  <a:avLst/>
                  <a:gdLst/>
                  <a:ahLst/>
                  <a:cxnLst/>
                  <a:rect l="l" t="t" r="r" b="b"/>
                  <a:pathLst>
                    <a:path w="8290" h="2949" extrusionOk="0">
                      <a:moveTo>
                        <a:pt x="4145" y="1"/>
                      </a:moveTo>
                      <a:cubicBezTo>
                        <a:pt x="2073" y="1"/>
                        <a:pt x="1" y="283"/>
                        <a:pt x="1" y="847"/>
                      </a:cubicBezTo>
                      <a:cubicBezTo>
                        <a:pt x="1" y="2015"/>
                        <a:pt x="1869" y="2949"/>
                        <a:pt x="4165" y="2949"/>
                      </a:cubicBezTo>
                      <a:cubicBezTo>
                        <a:pt x="6460" y="2949"/>
                        <a:pt x="8289" y="2015"/>
                        <a:pt x="8289" y="847"/>
                      </a:cubicBezTo>
                      <a:cubicBezTo>
                        <a:pt x="8289" y="283"/>
                        <a:pt x="6217" y="1"/>
                        <a:pt x="4145" y="1"/>
                      </a:cubicBezTo>
                      <a:close/>
                    </a:path>
                  </a:pathLst>
                </a:custGeom>
                <a:solidFill>
                  <a:srgbClr val="A96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a:extLst>
                    <a:ext uri="{FF2B5EF4-FFF2-40B4-BE49-F238E27FC236}">
                      <a16:creationId xmlns:a16="http://schemas.microsoft.com/office/drawing/2014/main" id="{CB723FE9-ABF2-0AFF-CCE0-2754F73BD1C5}"/>
                    </a:ext>
                  </a:extLst>
                </p:cNvPr>
                <p:cNvSpPr/>
                <p:nvPr/>
              </p:nvSpPr>
              <p:spPr>
                <a:xfrm>
                  <a:off x="32096" y="2797786"/>
                  <a:ext cx="52350" cy="20521"/>
                </a:xfrm>
                <a:custGeom>
                  <a:avLst/>
                  <a:gdLst/>
                  <a:ahLst/>
                  <a:cxnLst/>
                  <a:rect l="l" t="t" r="r" b="b"/>
                  <a:pathLst>
                    <a:path w="4671" h="1831" extrusionOk="0">
                      <a:moveTo>
                        <a:pt x="1" y="1"/>
                      </a:moveTo>
                      <a:cubicBezTo>
                        <a:pt x="1" y="1012"/>
                        <a:pt x="818" y="1830"/>
                        <a:pt x="1830" y="1830"/>
                      </a:cubicBezTo>
                      <a:lnTo>
                        <a:pt x="2803" y="1830"/>
                      </a:lnTo>
                      <a:cubicBezTo>
                        <a:pt x="2826" y="1830"/>
                        <a:pt x="2849" y="1831"/>
                        <a:pt x="2872" y="1831"/>
                      </a:cubicBezTo>
                      <a:cubicBezTo>
                        <a:pt x="3853" y="1831"/>
                        <a:pt x="4671" y="1027"/>
                        <a:pt x="4671" y="1"/>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a:extLst>
                    <a:ext uri="{FF2B5EF4-FFF2-40B4-BE49-F238E27FC236}">
                      <a16:creationId xmlns:a16="http://schemas.microsoft.com/office/drawing/2014/main" id="{76F061E0-5790-E711-16D5-C690B301A811}"/>
                    </a:ext>
                  </a:extLst>
                </p:cNvPr>
                <p:cNvSpPr/>
                <p:nvPr/>
              </p:nvSpPr>
              <p:spPr>
                <a:xfrm>
                  <a:off x="-183802" y="2376494"/>
                  <a:ext cx="505481" cy="241107"/>
                </a:xfrm>
                <a:custGeom>
                  <a:avLst/>
                  <a:gdLst/>
                  <a:ahLst/>
                  <a:cxnLst/>
                  <a:rect l="l" t="t" r="r" b="b"/>
                  <a:pathLst>
                    <a:path w="45102" h="21513" extrusionOk="0">
                      <a:moveTo>
                        <a:pt x="15110" y="1"/>
                      </a:moveTo>
                      <a:cubicBezTo>
                        <a:pt x="11980" y="1"/>
                        <a:pt x="8485" y="1474"/>
                        <a:pt x="5682" y="4277"/>
                      </a:cubicBezTo>
                      <a:cubicBezTo>
                        <a:pt x="935" y="9025"/>
                        <a:pt x="1" y="15757"/>
                        <a:pt x="3581" y="19337"/>
                      </a:cubicBezTo>
                      <a:cubicBezTo>
                        <a:pt x="5047" y="20803"/>
                        <a:pt x="7042" y="21512"/>
                        <a:pt x="9213" y="21512"/>
                      </a:cubicBezTo>
                      <a:cubicBezTo>
                        <a:pt x="12342" y="21512"/>
                        <a:pt x="15837" y="20039"/>
                        <a:pt x="18640" y="17236"/>
                      </a:cubicBezTo>
                      <a:cubicBezTo>
                        <a:pt x="20469" y="15446"/>
                        <a:pt x="21831" y="13189"/>
                        <a:pt x="22532" y="10698"/>
                      </a:cubicBezTo>
                      <a:cubicBezTo>
                        <a:pt x="23232" y="13189"/>
                        <a:pt x="24555" y="15446"/>
                        <a:pt x="26423" y="17236"/>
                      </a:cubicBezTo>
                      <a:cubicBezTo>
                        <a:pt x="29226" y="20039"/>
                        <a:pt x="32721" y="21512"/>
                        <a:pt x="35851" y="21512"/>
                      </a:cubicBezTo>
                      <a:cubicBezTo>
                        <a:pt x="38021" y="21512"/>
                        <a:pt x="40016" y="20803"/>
                        <a:pt x="41483" y="19337"/>
                      </a:cubicBezTo>
                      <a:cubicBezTo>
                        <a:pt x="45102" y="15757"/>
                        <a:pt x="44051" y="9025"/>
                        <a:pt x="39342" y="4277"/>
                      </a:cubicBezTo>
                      <a:cubicBezTo>
                        <a:pt x="36539" y="1474"/>
                        <a:pt x="33044" y="1"/>
                        <a:pt x="29915" y="1"/>
                      </a:cubicBezTo>
                      <a:cubicBezTo>
                        <a:pt x="27744" y="1"/>
                        <a:pt x="25749" y="710"/>
                        <a:pt x="24283" y="2176"/>
                      </a:cubicBezTo>
                      <a:cubicBezTo>
                        <a:pt x="23466" y="3032"/>
                        <a:pt x="22843" y="4044"/>
                        <a:pt x="22493" y="5172"/>
                      </a:cubicBezTo>
                      <a:cubicBezTo>
                        <a:pt x="22143" y="4044"/>
                        <a:pt x="21559" y="3032"/>
                        <a:pt x="20742" y="2176"/>
                      </a:cubicBezTo>
                      <a:cubicBezTo>
                        <a:pt x="19275" y="710"/>
                        <a:pt x="17280" y="1"/>
                        <a:pt x="151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6">
                  <a:extLst>
                    <a:ext uri="{FF2B5EF4-FFF2-40B4-BE49-F238E27FC236}">
                      <a16:creationId xmlns:a16="http://schemas.microsoft.com/office/drawing/2014/main" id="{92CCF87A-37BD-40C2-7F85-6276F6E52E90}"/>
                    </a:ext>
                  </a:extLst>
                </p:cNvPr>
                <p:cNvSpPr/>
                <p:nvPr/>
              </p:nvSpPr>
              <p:spPr>
                <a:xfrm>
                  <a:off x="280710" y="2865395"/>
                  <a:ext cx="27055" cy="191469"/>
                </a:xfrm>
                <a:custGeom>
                  <a:avLst/>
                  <a:gdLst/>
                  <a:ahLst/>
                  <a:cxnLst/>
                  <a:rect l="l" t="t" r="r" b="b"/>
                  <a:pathLst>
                    <a:path w="2414" h="17084" fill="none" extrusionOk="0">
                      <a:moveTo>
                        <a:pt x="1" y="0"/>
                      </a:moveTo>
                      <a:cubicBezTo>
                        <a:pt x="1324" y="0"/>
                        <a:pt x="2413" y="3853"/>
                        <a:pt x="2413" y="8561"/>
                      </a:cubicBezTo>
                      <a:cubicBezTo>
                        <a:pt x="2413" y="13270"/>
                        <a:pt x="1324" y="17083"/>
                        <a:pt x="1" y="17083"/>
                      </a:cubicBezTo>
                    </a:path>
                  </a:pathLst>
                </a:custGeom>
                <a:noFill/>
                <a:ln w="37950" cap="flat" cmpd="sng">
                  <a:solidFill>
                    <a:schemeClr val="accent2"/>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a:extLst>
                    <a:ext uri="{FF2B5EF4-FFF2-40B4-BE49-F238E27FC236}">
                      <a16:creationId xmlns:a16="http://schemas.microsoft.com/office/drawing/2014/main" id="{84D1F68D-3EDC-EF80-925C-02C580CA7F47}"/>
                    </a:ext>
                  </a:extLst>
                </p:cNvPr>
                <p:cNvSpPr/>
                <p:nvPr/>
              </p:nvSpPr>
              <p:spPr>
                <a:xfrm>
                  <a:off x="186066" y="2747191"/>
                  <a:ext cx="160503" cy="160940"/>
                </a:xfrm>
                <a:custGeom>
                  <a:avLst/>
                  <a:gdLst/>
                  <a:ahLst/>
                  <a:cxnLst/>
                  <a:rect l="l" t="t" r="r" b="b"/>
                  <a:pathLst>
                    <a:path w="14321" h="14360" extrusionOk="0">
                      <a:moveTo>
                        <a:pt x="7161" y="1"/>
                      </a:moveTo>
                      <a:cubicBezTo>
                        <a:pt x="3191" y="1"/>
                        <a:pt x="0" y="3230"/>
                        <a:pt x="0" y="7200"/>
                      </a:cubicBezTo>
                      <a:cubicBezTo>
                        <a:pt x="0" y="11130"/>
                        <a:pt x="3191" y="14360"/>
                        <a:pt x="7161" y="14360"/>
                      </a:cubicBezTo>
                      <a:cubicBezTo>
                        <a:pt x="11130" y="14360"/>
                        <a:pt x="14321" y="11130"/>
                        <a:pt x="14321" y="7200"/>
                      </a:cubicBezTo>
                      <a:cubicBezTo>
                        <a:pt x="14321" y="3230"/>
                        <a:pt x="11130" y="1"/>
                        <a:pt x="7161" y="1"/>
                      </a:cubicBezTo>
                      <a:close/>
                    </a:path>
                  </a:pathLst>
                </a:custGeom>
                <a:solidFill>
                  <a:srgbClr val="C1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a:extLst>
                    <a:ext uri="{FF2B5EF4-FFF2-40B4-BE49-F238E27FC236}">
                      <a16:creationId xmlns:a16="http://schemas.microsoft.com/office/drawing/2014/main" id="{7810F03D-98D0-621A-FA41-7726DDAACB6C}"/>
                    </a:ext>
                  </a:extLst>
                </p:cNvPr>
                <p:cNvSpPr/>
                <p:nvPr/>
              </p:nvSpPr>
              <p:spPr>
                <a:xfrm>
                  <a:off x="235350" y="2781881"/>
                  <a:ext cx="54962" cy="54726"/>
                </a:xfrm>
                <a:custGeom>
                  <a:avLst/>
                  <a:gdLst/>
                  <a:ahLst/>
                  <a:cxnLst/>
                  <a:rect l="l" t="t" r="r" b="b"/>
                  <a:pathLst>
                    <a:path w="4904" h="4883" extrusionOk="0">
                      <a:moveTo>
                        <a:pt x="4109" y="0"/>
                      </a:moveTo>
                      <a:cubicBezTo>
                        <a:pt x="3736" y="0"/>
                        <a:pt x="3360" y="61"/>
                        <a:pt x="2997" y="174"/>
                      </a:cubicBezTo>
                      <a:cubicBezTo>
                        <a:pt x="2336" y="408"/>
                        <a:pt x="1791" y="758"/>
                        <a:pt x="1285" y="1225"/>
                      </a:cubicBezTo>
                      <a:cubicBezTo>
                        <a:pt x="818" y="1692"/>
                        <a:pt x="468" y="2276"/>
                        <a:pt x="234" y="2937"/>
                      </a:cubicBezTo>
                      <a:cubicBezTo>
                        <a:pt x="40" y="3560"/>
                        <a:pt x="1" y="4221"/>
                        <a:pt x="117" y="4883"/>
                      </a:cubicBezTo>
                      <a:cubicBezTo>
                        <a:pt x="273" y="4260"/>
                        <a:pt x="468" y="3677"/>
                        <a:pt x="740" y="3132"/>
                      </a:cubicBezTo>
                      <a:cubicBezTo>
                        <a:pt x="1012" y="2626"/>
                        <a:pt x="1363" y="2159"/>
                        <a:pt x="1791" y="1731"/>
                      </a:cubicBezTo>
                      <a:cubicBezTo>
                        <a:pt x="2219" y="1303"/>
                        <a:pt x="2686" y="953"/>
                        <a:pt x="3192" y="680"/>
                      </a:cubicBezTo>
                      <a:cubicBezTo>
                        <a:pt x="3736" y="408"/>
                        <a:pt x="4320" y="213"/>
                        <a:pt x="4904" y="96"/>
                      </a:cubicBezTo>
                      <a:cubicBezTo>
                        <a:pt x="4644" y="32"/>
                        <a:pt x="4377" y="0"/>
                        <a:pt x="4109" y="0"/>
                      </a:cubicBezTo>
                      <a:close/>
                    </a:path>
                  </a:pathLst>
                </a:custGeom>
                <a:solidFill>
                  <a:srgbClr val="A96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a:extLst>
                    <a:ext uri="{FF2B5EF4-FFF2-40B4-BE49-F238E27FC236}">
                      <a16:creationId xmlns:a16="http://schemas.microsoft.com/office/drawing/2014/main" id="{65350E62-6A98-0263-9F3C-EDF650119A55}"/>
                    </a:ext>
                  </a:extLst>
                </p:cNvPr>
                <p:cNvSpPr/>
                <p:nvPr/>
              </p:nvSpPr>
              <p:spPr>
                <a:xfrm>
                  <a:off x="253238" y="2865395"/>
                  <a:ext cx="27481" cy="191469"/>
                </a:xfrm>
                <a:custGeom>
                  <a:avLst/>
                  <a:gdLst/>
                  <a:ahLst/>
                  <a:cxnLst/>
                  <a:rect l="l" t="t" r="r" b="b"/>
                  <a:pathLst>
                    <a:path w="2452" h="17084" fill="none" extrusionOk="0">
                      <a:moveTo>
                        <a:pt x="2452" y="17083"/>
                      </a:moveTo>
                      <a:cubicBezTo>
                        <a:pt x="1090" y="17083"/>
                        <a:pt x="0" y="13270"/>
                        <a:pt x="0" y="8561"/>
                      </a:cubicBezTo>
                      <a:cubicBezTo>
                        <a:pt x="0" y="3853"/>
                        <a:pt x="1090" y="0"/>
                        <a:pt x="2452" y="0"/>
                      </a:cubicBezTo>
                    </a:path>
                  </a:pathLst>
                </a:custGeom>
                <a:noFill/>
                <a:ln w="37950" cap="rnd" cmpd="sng">
                  <a:solidFill>
                    <a:schemeClr val="accent2"/>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a:extLst>
                    <a:ext uri="{FF2B5EF4-FFF2-40B4-BE49-F238E27FC236}">
                      <a16:creationId xmlns:a16="http://schemas.microsoft.com/office/drawing/2014/main" id="{F2FAE824-0BB1-9B34-D1D8-1ADD9EB465E5}"/>
                    </a:ext>
                  </a:extLst>
                </p:cNvPr>
                <p:cNvSpPr/>
                <p:nvPr/>
              </p:nvSpPr>
              <p:spPr>
                <a:xfrm>
                  <a:off x="-191647" y="2865395"/>
                  <a:ext cx="27481" cy="191469"/>
                </a:xfrm>
                <a:custGeom>
                  <a:avLst/>
                  <a:gdLst/>
                  <a:ahLst/>
                  <a:cxnLst/>
                  <a:rect l="l" t="t" r="r" b="b"/>
                  <a:pathLst>
                    <a:path w="2452" h="17084" fill="none" extrusionOk="0">
                      <a:moveTo>
                        <a:pt x="2452" y="0"/>
                      </a:moveTo>
                      <a:cubicBezTo>
                        <a:pt x="1129" y="0"/>
                        <a:pt x="0" y="3853"/>
                        <a:pt x="0" y="8561"/>
                      </a:cubicBezTo>
                      <a:cubicBezTo>
                        <a:pt x="0" y="13270"/>
                        <a:pt x="1090" y="17083"/>
                        <a:pt x="2452" y="17083"/>
                      </a:cubicBezTo>
                    </a:path>
                  </a:pathLst>
                </a:custGeom>
                <a:noFill/>
                <a:ln w="37950" cap="flat" cmpd="sng">
                  <a:solidFill>
                    <a:schemeClr val="accent2"/>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a:extLst>
                    <a:ext uri="{FF2B5EF4-FFF2-40B4-BE49-F238E27FC236}">
                      <a16:creationId xmlns:a16="http://schemas.microsoft.com/office/drawing/2014/main" id="{92C07329-FBD8-1364-0B62-ADC7BEE5CAE9}"/>
                    </a:ext>
                  </a:extLst>
                </p:cNvPr>
                <p:cNvSpPr/>
                <p:nvPr/>
              </p:nvSpPr>
              <p:spPr>
                <a:xfrm>
                  <a:off x="-230474" y="2747191"/>
                  <a:ext cx="160951" cy="160940"/>
                </a:xfrm>
                <a:custGeom>
                  <a:avLst/>
                  <a:gdLst/>
                  <a:ahLst/>
                  <a:cxnLst/>
                  <a:rect l="l" t="t" r="r" b="b"/>
                  <a:pathLst>
                    <a:path w="14361" h="14360" extrusionOk="0">
                      <a:moveTo>
                        <a:pt x="7161" y="1"/>
                      </a:moveTo>
                      <a:cubicBezTo>
                        <a:pt x="3231" y="1"/>
                        <a:pt x="1" y="3230"/>
                        <a:pt x="1" y="7200"/>
                      </a:cubicBezTo>
                      <a:cubicBezTo>
                        <a:pt x="1" y="11130"/>
                        <a:pt x="3231" y="14360"/>
                        <a:pt x="7161" y="14360"/>
                      </a:cubicBezTo>
                      <a:cubicBezTo>
                        <a:pt x="11130" y="14360"/>
                        <a:pt x="14360" y="11130"/>
                        <a:pt x="14360" y="7200"/>
                      </a:cubicBezTo>
                      <a:cubicBezTo>
                        <a:pt x="14360" y="3230"/>
                        <a:pt x="11130" y="1"/>
                        <a:pt x="7161" y="1"/>
                      </a:cubicBezTo>
                      <a:close/>
                    </a:path>
                  </a:pathLst>
                </a:custGeom>
                <a:solidFill>
                  <a:srgbClr val="C1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a:extLst>
                    <a:ext uri="{FF2B5EF4-FFF2-40B4-BE49-F238E27FC236}">
                      <a16:creationId xmlns:a16="http://schemas.microsoft.com/office/drawing/2014/main" id="{3314FFCB-449D-4047-3669-83A8CA5ED208}"/>
                    </a:ext>
                  </a:extLst>
                </p:cNvPr>
                <p:cNvSpPr/>
                <p:nvPr/>
              </p:nvSpPr>
              <p:spPr>
                <a:xfrm>
                  <a:off x="-174207" y="2781915"/>
                  <a:ext cx="54962" cy="54693"/>
                </a:xfrm>
                <a:custGeom>
                  <a:avLst/>
                  <a:gdLst/>
                  <a:ahLst/>
                  <a:cxnLst/>
                  <a:rect l="l" t="t" r="r" b="b"/>
                  <a:pathLst>
                    <a:path w="4904" h="4880" extrusionOk="0">
                      <a:moveTo>
                        <a:pt x="775" y="0"/>
                      </a:moveTo>
                      <a:cubicBezTo>
                        <a:pt x="511" y="0"/>
                        <a:pt x="250" y="31"/>
                        <a:pt x="1" y="93"/>
                      </a:cubicBezTo>
                      <a:cubicBezTo>
                        <a:pt x="585" y="210"/>
                        <a:pt x="1207" y="405"/>
                        <a:pt x="1752" y="677"/>
                      </a:cubicBezTo>
                      <a:cubicBezTo>
                        <a:pt x="2258" y="950"/>
                        <a:pt x="2725" y="1300"/>
                        <a:pt x="3153" y="1728"/>
                      </a:cubicBezTo>
                      <a:cubicBezTo>
                        <a:pt x="3581" y="2156"/>
                        <a:pt x="3931" y="2623"/>
                        <a:pt x="4204" y="3129"/>
                      </a:cubicBezTo>
                      <a:cubicBezTo>
                        <a:pt x="4437" y="3674"/>
                        <a:pt x="4670" y="4257"/>
                        <a:pt x="4787" y="4880"/>
                      </a:cubicBezTo>
                      <a:cubicBezTo>
                        <a:pt x="4904" y="4218"/>
                        <a:pt x="4865" y="3557"/>
                        <a:pt x="4670" y="2934"/>
                      </a:cubicBezTo>
                      <a:cubicBezTo>
                        <a:pt x="4242" y="1650"/>
                        <a:pt x="3231" y="599"/>
                        <a:pt x="1947" y="210"/>
                      </a:cubicBezTo>
                      <a:cubicBezTo>
                        <a:pt x="1573" y="70"/>
                        <a:pt x="1171" y="0"/>
                        <a:pt x="775" y="0"/>
                      </a:cubicBezTo>
                      <a:close/>
                    </a:path>
                  </a:pathLst>
                </a:custGeom>
                <a:solidFill>
                  <a:srgbClr val="A96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a:extLst>
                    <a:ext uri="{FF2B5EF4-FFF2-40B4-BE49-F238E27FC236}">
                      <a16:creationId xmlns:a16="http://schemas.microsoft.com/office/drawing/2014/main" id="{75A11C27-648E-6DBE-BD83-E42726B67417}"/>
                    </a:ext>
                  </a:extLst>
                </p:cNvPr>
                <p:cNvSpPr/>
                <p:nvPr/>
              </p:nvSpPr>
              <p:spPr>
                <a:xfrm>
                  <a:off x="-164176" y="2865395"/>
                  <a:ext cx="27055" cy="191469"/>
                </a:xfrm>
                <a:custGeom>
                  <a:avLst/>
                  <a:gdLst/>
                  <a:ahLst/>
                  <a:cxnLst/>
                  <a:rect l="l" t="t" r="r" b="b"/>
                  <a:pathLst>
                    <a:path w="2414" h="17084" fill="none" extrusionOk="0">
                      <a:moveTo>
                        <a:pt x="1" y="17083"/>
                      </a:moveTo>
                      <a:cubicBezTo>
                        <a:pt x="1324" y="17083"/>
                        <a:pt x="2414" y="13270"/>
                        <a:pt x="2414" y="8561"/>
                      </a:cubicBezTo>
                      <a:cubicBezTo>
                        <a:pt x="2414" y="3853"/>
                        <a:pt x="1363" y="0"/>
                        <a:pt x="1" y="0"/>
                      </a:cubicBezTo>
                    </a:path>
                  </a:pathLst>
                </a:custGeom>
                <a:noFill/>
                <a:ln w="37950" cap="rnd" cmpd="sng">
                  <a:solidFill>
                    <a:schemeClr val="accent2"/>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46">
                <a:extLst>
                  <a:ext uri="{FF2B5EF4-FFF2-40B4-BE49-F238E27FC236}">
                    <a16:creationId xmlns:a16="http://schemas.microsoft.com/office/drawing/2014/main" id="{3C7DD880-89E2-22D5-EAD5-E0D27A73EB25}"/>
                  </a:ext>
                </a:extLst>
              </p:cNvPr>
              <p:cNvSpPr/>
              <p:nvPr/>
            </p:nvSpPr>
            <p:spPr>
              <a:xfrm>
                <a:off x="984295" y="540014"/>
                <a:ext cx="1220431" cy="678147"/>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Ni hao!</a:t>
                </a:r>
                <a:endParaRPr sz="1600"/>
              </a:p>
            </p:txBody>
          </p:sp>
        </p:grpSp>
        <p:grpSp>
          <p:nvGrpSpPr>
            <p:cNvPr id="944" name="Google Shape;944;p46">
              <a:extLst>
                <a:ext uri="{FF2B5EF4-FFF2-40B4-BE49-F238E27FC236}">
                  <a16:creationId xmlns:a16="http://schemas.microsoft.com/office/drawing/2014/main" id="{5E7ED983-4F3A-1E1E-B231-730737BC468A}"/>
                </a:ext>
              </a:extLst>
            </p:cNvPr>
            <p:cNvGrpSpPr/>
            <p:nvPr/>
          </p:nvGrpSpPr>
          <p:grpSpPr>
            <a:xfrm>
              <a:off x="1442400" y="1495573"/>
              <a:ext cx="304233" cy="93035"/>
              <a:chOff x="2176250" y="3010775"/>
              <a:chExt cx="679850" cy="207900"/>
            </a:xfrm>
          </p:grpSpPr>
          <p:sp>
            <p:nvSpPr>
              <p:cNvPr id="945" name="Google Shape;945;p46">
                <a:extLst>
                  <a:ext uri="{FF2B5EF4-FFF2-40B4-BE49-F238E27FC236}">
                    <a16:creationId xmlns:a16="http://schemas.microsoft.com/office/drawing/2014/main" id="{0F814666-A839-DBD1-994F-893A5F179F38}"/>
                  </a:ext>
                </a:extLst>
              </p:cNvPr>
              <p:cNvSpPr/>
              <p:nvPr/>
            </p:nvSpPr>
            <p:spPr>
              <a:xfrm>
                <a:off x="217625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a:extLst>
                  <a:ext uri="{FF2B5EF4-FFF2-40B4-BE49-F238E27FC236}">
                    <a16:creationId xmlns:a16="http://schemas.microsoft.com/office/drawing/2014/main" id="{CDC468E5-94E3-3B6C-171E-F116E7DE33CE}"/>
                  </a:ext>
                </a:extLst>
              </p:cNvPr>
              <p:cNvSpPr/>
              <p:nvPr/>
            </p:nvSpPr>
            <p:spPr>
              <a:xfrm>
                <a:off x="279970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7" name="Google Shape;947;p46">
            <a:extLst>
              <a:ext uri="{FF2B5EF4-FFF2-40B4-BE49-F238E27FC236}">
                <a16:creationId xmlns:a16="http://schemas.microsoft.com/office/drawing/2014/main" id="{123FE6F6-9E4A-EE06-3A59-66A2540DA046}"/>
              </a:ext>
            </a:extLst>
          </p:cNvPr>
          <p:cNvGrpSpPr/>
          <p:nvPr/>
        </p:nvGrpSpPr>
        <p:grpSpPr>
          <a:xfrm>
            <a:off x="1785743" y="2886005"/>
            <a:ext cx="1220451" cy="1721843"/>
            <a:chOff x="1785743" y="2886005"/>
            <a:chExt cx="1220451" cy="1721843"/>
          </a:xfrm>
        </p:grpSpPr>
        <p:grpSp>
          <p:nvGrpSpPr>
            <p:cNvPr id="948" name="Google Shape;948;p46">
              <a:extLst>
                <a:ext uri="{FF2B5EF4-FFF2-40B4-BE49-F238E27FC236}">
                  <a16:creationId xmlns:a16="http://schemas.microsoft.com/office/drawing/2014/main" id="{1BECE3C7-B0C4-9BB7-84F8-968A570407EB}"/>
                </a:ext>
              </a:extLst>
            </p:cNvPr>
            <p:cNvGrpSpPr/>
            <p:nvPr/>
          </p:nvGrpSpPr>
          <p:grpSpPr>
            <a:xfrm>
              <a:off x="1785743" y="2886005"/>
              <a:ext cx="1220451" cy="1721843"/>
              <a:chOff x="7650926" y="1506346"/>
              <a:chExt cx="624399" cy="882861"/>
            </a:xfrm>
          </p:grpSpPr>
          <p:grpSp>
            <p:nvGrpSpPr>
              <p:cNvPr id="949" name="Google Shape;949;p46">
                <a:extLst>
                  <a:ext uri="{FF2B5EF4-FFF2-40B4-BE49-F238E27FC236}">
                    <a16:creationId xmlns:a16="http://schemas.microsoft.com/office/drawing/2014/main" id="{EB3F57F1-3D62-02CC-F5CC-2E4F703D5574}"/>
                  </a:ext>
                </a:extLst>
              </p:cNvPr>
              <p:cNvGrpSpPr/>
              <p:nvPr/>
            </p:nvGrpSpPr>
            <p:grpSpPr>
              <a:xfrm>
                <a:off x="7773301" y="1660350"/>
                <a:ext cx="379649" cy="728857"/>
                <a:chOff x="6816579" y="2284553"/>
                <a:chExt cx="574356" cy="1102658"/>
              </a:xfrm>
            </p:grpSpPr>
            <p:sp>
              <p:nvSpPr>
                <p:cNvPr id="950" name="Google Shape;950;p46">
                  <a:extLst>
                    <a:ext uri="{FF2B5EF4-FFF2-40B4-BE49-F238E27FC236}">
                      <a16:creationId xmlns:a16="http://schemas.microsoft.com/office/drawing/2014/main" id="{3DEC4B23-0134-EA41-1FCB-CF1E8FAB84A5}"/>
                    </a:ext>
                  </a:extLst>
                </p:cNvPr>
                <p:cNvSpPr/>
                <p:nvPr/>
              </p:nvSpPr>
              <p:spPr>
                <a:xfrm>
                  <a:off x="6890882" y="3158723"/>
                  <a:ext cx="424848" cy="228488"/>
                </a:xfrm>
                <a:custGeom>
                  <a:avLst/>
                  <a:gdLst/>
                  <a:ahLst/>
                  <a:cxnLst/>
                  <a:rect l="l" t="t" r="r" b="b"/>
                  <a:pathLst>
                    <a:path w="37251" h="20034" extrusionOk="0">
                      <a:moveTo>
                        <a:pt x="18610" y="0"/>
                      </a:moveTo>
                      <a:cubicBezTo>
                        <a:pt x="16567" y="0"/>
                        <a:pt x="14529" y="110"/>
                        <a:pt x="12510" y="330"/>
                      </a:cubicBezTo>
                      <a:cubicBezTo>
                        <a:pt x="10952" y="530"/>
                        <a:pt x="9393" y="849"/>
                        <a:pt x="7914" y="1329"/>
                      </a:cubicBezTo>
                      <a:cubicBezTo>
                        <a:pt x="6715" y="1689"/>
                        <a:pt x="5596" y="2248"/>
                        <a:pt x="4597" y="2968"/>
                      </a:cubicBezTo>
                      <a:cubicBezTo>
                        <a:pt x="3717" y="3567"/>
                        <a:pt x="2958" y="4327"/>
                        <a:pt x="2359" y="5206"/>
                      </a:cubicBezTo>
                      <a:cubicBezTo>
                        <a:pt x="1759" y="6085"/>
                        <a:pt x="1319" y="7044"/>
                        <a:pt x="1000" y="8044"/>
                      </a:cubicBezTo>
                      <a:cubicBezTo>
                        <a:pt x="680" y="9163"/>
                        <a:pt x="440" y="10322"/>
                        <a:pt x="280" y="11481"/>
                      </a:cubicBezTo>
                      <a:cubicBezTo>
                        <a:pt x="160" y="12720"/>
                        <a:pt x="80" y="14039"/>
                        <a:pt x="40" y="15478"/>
                      </a:cubicBezTo>
                      <a:cubicBezTo>
                        <a:pt x="0" y="16916"/>
                        <a:pt x="0" y="18435"/>
                        <a:pt x="0" y="20034"/>
                      </a:cubicBezTo>
                      <a:lnTo>
                        <a:pt x="37250" y="20034"/>
                      </a:lnTo>
                      <a:cubicBezTo>
                        <a:pt x="37250" y="18435"/>
                        <a:pt x="37250" y="16876"/>
                        <a:pt x="37210" y="15478"/>
                      </a:cubicBezTo>
                      <a:cubicBezTo>
                        <a:pt x="37170" y="14079"/>
                        <a:pt x="37090" y="12720"/>
                        <a:pt x="36930" y="11481"/>
                      </a:cubicBezTo>
                      <a:cubicBezTo>
                        <a:pt x="36810" y="10322"/>
                        <a:pt x="36571" y="9163"/>
                        <a:pt x="36211" y="8044"/>
                      </a:cubicBezTo>
                      <a:cubicBezTo>
                        <a:pt x="35931" y="7044"/>
                        <a:pt x="35452" y="6085"/>
                        <a:pt x="34852" y="5206"/>
                      </a:cubicBezTo>
                      <a:cubicBezTo>
                        <a:pt x="34253" y="4327"/>
                        <a:pt x="33493" y="3567"/>
                        <a:pt x="32654" y="2968"/>
                      </a:cubicBezTo>
                      <a:cubicBezTo>
                        <a:pt x="31615" y="2248"/>
                        <a:pt x="30496" y="1689"/>
                        <a:pt x="29337" y="1329"/>
                      </a:cubicBezTo>
                      <a:cubicBezTo>
                        <a:pt x="27818" y="849"/>
                        <a:pt x="26299" y="530"/>
                        <a:pt x="24740" y="330"/>
                      </a:cubicBezTo>
                      <a:cubicBezTo>
                        <a:pt x="22702" y="110"/>
                        <a:pt x="20654" y="0"/>
                        <a:pt x="186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a:extLst>
                    <a:ext uri="{FF2B5EF4-FFF2-40B4-BE49-F238E27FC236}">
                      <a16:creationId xmlns:a16="http://schemas.microsoft.com/office/drawing/2014/main" id="{947DD3B4-6D8A-1981-9BB4-FD659D27F12A}"/>
                    </a:ext>
                  </a:extLst>
                </p:cNvPr>
                <p:cNvSpPr/>
                <p:nvPr/>
              </p:nvSpPr>
              <p:spPr>
                <a:xfrm>
                  <a:off x="7003016" y="2991549"/>
                  <a:ext cx="200580" cy="259829"/>
                </a:xfrm>
                <a:custGeom>
                  <a:avLst/>
                  <a:gdLst/>
                  <a:ahLst/>
                  <a:cxnLst/>
                  <a:rect l="l" t="t" r="r" b="b"/>
                  <a:pathLst>
                    <a:path w="17587" h="22782" extrusionOk="0">
                      <a:moveTo>
                        <a:pt x="0" y="0"/>
                      </a:moveTo>
                      <a:lnTo>
                        <a:pt x="0" y="13989"/>
                      </a:lnTo>
                      <a:cubicBezTo>
                        <a:pt x="0" y="18825"/>
                        <a:pt x="3917" y="22782"/>
                        <a:pt x="8793" y="22782"/>
                      </a:cubicBezTo>
                      <a:cubicBezTo>
                        <a:pt x="13629" y="22782"/>
                        <a:pt x="17586" y="18825"/>
                        <a:pt x="17586" y="13989"/>
                      </a:cubicBezTo>
                      <a:lnTo>
                        <a:pt x="17586"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a:extLst>
                    <a:ext uri="{FF2B5EF4-FFF2-40B4-BE49-F238E27FC236}">
                      <a16:creationId xmlns:a16="http://schemas.microsoft.com/office/drawing/2014/main" id="{B096D37E-9255-15AB-D570-C6760067FBD3}"/>
                    </a:ext>
                  </a:extLst>
                </p:cNvPr>
                <p:cNvSpPr/>
                <p:nvPr/>
              </p:nvSpPr>
              <p:spPr>
                <a:xfrm>
                  <a:off x="7003016" y="3025273"/>
                  <a:ext cx="200580" cy="133450"/>
                </a:xfrm>
                <a:custGeom>
                  <a:avLst/>
                  <a:gdLst/>
                  <a:ahLst/>
                  <a:cxnLst/>
                  <a:rect l="l" t="t" r="r" b="b"/>
                  <a:pathLst>
                    <a:path w="17587" h="11701" extrusionOk="0">
                      <a:moveTo>
                        <a:pt x="0" y="1"/>
                      </a:moveTo>
                      <a:lnTo>
                        <a:pt x="0" y="8674"/>
                      </a:lnTo>
                      <a:cubicBezTo>
                        <a:pt x="2682" y="10690"/>
                        <a:pt x="5882" y="11701"/>
                        <a:pt x="9089" y="11701"/>
                      </a:cubicBezTo>
                      <a:cubicBezTo>
                        <a:pt x="12049" y="11701"/>
                        <a:pt x="15016" y="10840"/>
                        <a:pt x="17586" y="9113"/>
                      </a:cubicBezTo>
                      <a:lnTo>
                        <a:pt x="17586" y="1"/>
                      </a:ln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a:extLst>
                    <a:ext uri="{FF2B5EF4-FFF2-40B4-BE49-F238E27FC236}">
                      <a16:creationId xmlns:a16="http://schemas.microsoft.com/office/drawing/2014/main" id="{2646FE87-2681-3A20-BCA2-3533F264D0D6}"/>
                    </a:ext>
                  </a:extLst>
                </p:cNvPr>
                <p:cNvSpPr/>
                <p:nvPr/>
              </p:nvSpPr>
              <p:spPr>
                <a:xfrm>
                  <a:off x="7008936" y="2452754"/>
                  <a:ext cx="93464" cy="306783"/>
                </a:xfrm>
                <a:custGeom>
                  <a:avLst/>
                  <a:gdLst/>
                  <a:ahLst/>
                  <a:cxnLst/>
                  <a:rect l="l" t="t" r="r" b="b"/>
                  <a:pathLst>
                    <a:path w="8195" h="26899" extrusionOk="0">
                      <a:moveTo>
                        <a:pt x="1" y="0"/>
                      </a:moveTo>
                      <a:lnTo>
                        <a:pt x="1800" y="25819"/>
                      </a:lnTo>
                      <a:cubicBezTo>
                        <a:pt x="1840" y="25979"/>
                        <a:pt x="1879" y="26139"/>
                        <a:pt x="1959" y="26259"/>
                      </a:cubicBezTo>
                      <a:cubicBezTo>
                        <a:pt x="2039" y="26419"/>
                        <a:pt x="2119" y="26539"/>
                        <a:pt x="2239" y="26619"/>
                      </a:cubicBezTo>
                      <a:cubicBezTo>
                        <a:pt x="2319" y="26739"/>
                        <a:pt x="2439" y="26819"/>
                        <a:pt x="2559" y="26859"/>
                      </a:cubicBezTo>
                      <a:cubicBezTo>
                        <a:pt x="2679" y="26899"/>
                        <a:pt x="2799" y="26899"/>
                        <a:pt x="2919" y="26899"/>
                      </a:cubicBezTo>
                      <a:lnTo>
                        <a:pt x="4078" y="26659"/>
                      </a:lnTo>
                      <a:lnTo>
                        <a:pt x="5237" y="26419"/>
                      </a:lnTo>
                      <a:lnTo>
                        <a:pt x="6396" y="26179"/>
                      </a:lnTo>
                      <a:lnTo>
                        <a:pt x="7555" y="25979"/>
                      </a:lnTo>
                      <a:cubicBezTo>
                        <a:pt x="7675" y="25939"/>
                        <a:pt x="7795" y="25899"/>
                        <a:pt x="7875" y="25819"/>
                      </a:cubicBezTo>
                      <a:cubicBezTo>
                        <a:pt x="7955" y="25700"/>
                        <a:pt x="8034" y="25580"/>
                        <a:pt x="8114" y="25460"/>
                      </a:cubicBezTo>
                      <a:cubicBezTo>
                        <a:pt x="8154" y="25340"/>
                        <a:pt x="8194" y="25180"/>
                        <a:pt x="8194" y="25060"/>
                      </a:cubicBezTo>
                      <a:cubicBezTo>
                        <a:pt x="8194" y="24860"/>
                        <a:pt x="8194" y="24700"/>
                        <a:pt x="8154" y="24540"/>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6">
                  <a:extLst>
                    <a:ext uri="{FF2B5EF4-FFF2-40B4-BE49-F238E27FC236}">
                      <a16:creationId xmlns:a16="http://schemas.microsoft.com/office/drawing/2014/main" id="{6871174E-C313-BAE7-5629-C3C385491FF0}"/>
                    </a:ext>
                  </a:extLst>
                </p:cNvPr>
                <p:cNvSpPr/>
                <p:nvPr/>
              </p:nvSpPr>
              <p:spPr>
                <a:xfrm>
                  <a:off x="7090082" y="2452754"/>
                  <a:ext cx="93909" cy="306669"/>
                </a:xfrm>
                <a:custGeom>
                  <a:avLst/>
                  <a:gdLst/>
                  <a:ahLst/>
                  <a:cxnLst/>
                  <a:rect l="l" t="t" r="r" b="b"/>
                  <a:pathLst>
                    <a:path w="8234" h="26889" extrusionOk="0">
                      <a:moveTo>
                        <a:pt x="8234" y="0"/>
                      </a:moveTo>
                      <a:lnTo>
                        <a:pt x="40" y="24540"/>
                      </a:lnTo>
                      <a:cubicBezTo>
                        <a:pt x="0" y="24700"/>
                        <a:pt x="0" y="24860"/>
                        <a:pt x="0" y="25060"/>
                      </a:cubicBezTo>
                      <a:cubicBezTo>
                        <a:pt x="0" y="25180"/>
                        <a:pt x="40" y="25340"/>
                        <a:pt x="80" y="25460"/>
                      </a:cubicBezTo>
                      <a:cubicBezTo>
                        <a:pt x="160" y="25580"/>
                        <a:pt x="240" y="25700"/>
                        <a:pt x="320" y="25819"/>
                      </a:cubicBezTo>
                      <a:cubicBezTo>
                        <a:pt x="440" y="25899"/>
                        <a:pt x="560" y="25939"/>
                        <a:pt x="680" y="25979"/>
                      </a:cubicBezTo>
                      <a:lnTo>
                        <a:pt x="1839" y="26179"/>
                      </a:lnTo>
                      <a:lnTo>
                        <a:pt x="2998" y="26419"/>
                      </a:lnTo>
                      <a:lnTo>
                        <a:pt x="4157" y="26659"/>
                      </a:lnTo>
                      <a:lnTo>
                        <a:pt x="5276" y="26859"/>
                      </a:lnTo>
                      <a:cubicBezTo>
                        <a:pt x="5336" y="26879"/>
                        <a:pt x="5406" y="26889"/>
                        <a:pt x="5476" y="26889"/>
                      </a:cubicBezTo>
                      <a:cubicBezTo>
                        <a:pt x="5546" y="26889"/>
                        <a:pt x="5616" y="26879"/>
                        <a:pt x="5676" y="26859"/>
                      </a:cubicBezTo>
                      <a:cubicBezTo>
                        <a:pt x="5795" y="26819"/>
                        <a:pt x="5915" y="26739"/>
                        <a:pt x="5995" y="26619"/>
                      </a:cubicBezTo>
                      <a:cubicBezTo>
                        <a:pt x="6115" y="26539"/>
                        <a:pt x="6195" y="26419"/>
                        <a:pt x="6275" y="26259"/>
                      </a:cubicBezTo>
                      <a:cubicBezTo>
                        <a:pt x="6315" y="26139"/>
                        <a:pt x="6395" y="25979"/>
                        <a:pt x="6395" y="25779"/>
                      </a:cubicBezTo>
                      <a:lnTo>
                        <a:pt x="8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6">
                  <a:extLst>
                    <a:ext uri="{FF2B5EF4-FFF2-40B4-BE49-F238E27FC236}">
                      <a16:creationId xmlns:a16="http://schemas.microsoft.com/office/drawing/2014/main" id="{A5CFD5C5-2DAA-B3FD-FED7-076B985A0104}"/>
                    </a:ext>
                  </a:extLst>
                </p:cNvPr>
                <p:cNvSpPr/>
                <p:nvPr/>
              </p:nvSpPr>
              <p:spPr>
                <a:xfrm>
                  <a:off x="7038110" y="2284553"/>
                  <a:ext cx="113058" cy="470422"/>
                </a:xfrm>
                <a:custGeom>
                  <a:avLst/>
                  <a:gdLst/>
                  <a:ahLst/>
                  <a:cxnLst/>
                  <a:rect l="l" t="t" r="r" b="b"/>
                  <a:pathLst>
                    <a:path w="9913" h="41247" extrusionOk="0">
                      <a:moveTo>
                        <a:pt x="2399" y="0"/>
                      </a:moveTo>
                      <a:lnTo>
                        <a:pt x="1" y="39288"/>
                      </a:lnTo>
                      <a:cubicBezTo>
                        <a:pt x="1" y="39528"/>
                        <a:pt x="41" y="39808"/>
                        <a:pt x="121" y="40048"/>
                      </a:cubicBezTo>
                      <a:cubicBezTo>
                        <a:pt x="161" y="40248"/>
                        <a:pt x="241" y="40448"/>
                        <a:pt x="401" y="40647"/>
                      </a:cubicBezTo>
                      <a:cubicBezTo>
                        <a:pt x="481" y="40807"/>
                        <a:pt x="640" y="40967"/>
                        <a:pt x="840" y="41087"/>
                      </a:cubicBezTo>
                      <a:cubicBezTo>
                        <a:pt x="1000" y="41167"/>
                        <a:pt x="1160" y="41207"/>
                        <a:pt x="1360" y="41247"/>
                      </a:cubicBezTo>
                      <a:lnTo>
                        <a:pt x="8554" y="41247"/>
                      </a:lnTo>
                      <a:cubicBezTo>
                        <a:pt x="8754" y="41207"/>
                        <a:pt x="8954" y="41167"/>
                        <a:pt x="9114" y="41087"/>
                      </a:cubicBezTo>
                      <a:cubicBezTo>
                        <a:pt x="9273" y="40967"/>
                        <a:pt x="9433" y="40807"/>
                        <a:pt x="9553" y="40647"/>
                      </a:cubicBezTo>
                      <a:cubicBezTo>
                        <a:pt x="9673" y="40448"/>
                        <a:pt x="9753" y="40248"/>
                        <a:pt x="9833" y="40048"/>
                      </a:cubicBezTo>
                      <a:cubicBezTo>
                        <a:pt x="9873" y="39808"/>
                        <a:pt x="9913" y="39528"/>
                        <a:pt x="9913" y="39288"/>
                      </a:cubicBezTo>
                      <a:lnTo>
                        <a:pt x="75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a:extLst>
                    <a:ext uri="{FF2B5EF4-FFF2-40B4-BE49-F238E27FC236}">
                      <a16:creationId xmlns:a16="http://schemas.microsoft.com/office/drawing/2014/main" id="{419E3DD4-2F38-A534-B955-A2A194053F74}"/>
                    </a:ext>
                  </a:extLst>
                </p:cNvPr>
                <p:cNvSpPr/>
                <p:nvPr/>
              </p:nvSpPr>
              <p:spPr>
                <a:xfrm>
                  <a:off x="6886320" y="2592237"/>
                  <a:ext cx="419829" cy="528314"/>
                </a:xfrm>
                <a:custGeom>
                  <a:avLst/>
                  <a:gdLst/>
                  <a:ahLst/>
                  <a:cxnLst/>
                  <a:rect l="l" t="t" r="r" b="b"/>
                  <a:pathLst>
                    <a:path w="36811" h="46323" extrusionOk="0">
                      <a:moveTo>
                        <a:pt x="18386" y="0"/>
                      </a:moveTo>
                      <a:cubicBezTo>
                        <a:pt x="8234" y="0"/>
                        <a:pt x="1" y="10392"/>
                        <a:pt x="1" y="23182"/>
                      </a:cubicBezTo>
                      <a:cubicBezTo>
                        <a:pt x="1" y="35931"/>
                        <a:pt x="8234" y="46323"/>
                        <a:pt x="18386" y="46323"/>
                      </a:cubicBezTo>
                      <a:cubicBezTo>
                        <a:pt x="28577" y="46323"/>
                        <a:pt x="36811" y="35931"/>
                        <a:pt x="36811" y="23182"/>
                      </a:cubicBezTo>
                      <a:cubicBezTo>
                        <a:pt x="36811" y="10392"/>
                        <a:pt x="28577" y="0"/>
                        <a:pt x="18386"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a:extLst>
                    <a:ext uri="{FF2B5EF4-FFF2-40B4-BE49-F238E27FC236}">
                      <a16:creationId xmlns:a16="http://schemas.microsoft.com/office/drawing/2014/main" id="{55CC8B5F-72AB-4D04-EB9D-D1355EABA447}"/>
                    </a:ext>
                  </a:extLst>
                </p:cNvPr>
                <p:cNvSpPr/>
                <p:nvPr/>
              </p:nvSpPr>
              <p:spPr>
                <a:xfrm>
                  <a:off x="7247790" y="2901289"/>
                  <a:ext cx="127645" cy="127645"/>
                </a:xfrm>
                <a:custGeom>
                  <a:avLst/>
                  <a:gdLst/>
                  <a:ahLst/>
                  <a:cxnLst/>
                  <a:rect l="l" t="t" r="r" b="b"/>
                  <a:pathLst>
                    <a:path w="11192" h="11192" extrusionOk="0">
                      <a:moveTo>
                        <a:pt x="5596" y="0"/>
                      </a:moveTo>
                      <a:cubicBezTo>
                        <a:pt x="2519" y="0"/>
                        <a:pt x="1" y="2518"/>
                        <a:pt x="1" y="5596"/>
                      </a:cubicBezTo>
                      <a:cubicBezTo>
                        <a:pt x="1" y="8673"/>
                        <a:pt x="2519" y="11191"/>
                        <a:pt x="5596" y="11191"/>
                      </a:cubicBezTo>
                      <a:cubicBezTo>
                        <a:pt x="8714" y="11191"/>
                        <a:pt x="11192" y="8673"/>
                        <a:pt x="11192" y="5596"/>
                      </a:cubicBezTo>
                      <a:cubicBezTo>
                        <a:pt x="11192" y="2518"/>
                        <a:pt x="8714" y="0"/>
                        <a:pt x="5596"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6">
                  <a:extLst>
                    <a:ext uri="{FF2B5EF4-FFF2-40B4-BE49-F238E27FC236}">
                      <a16:creationId xmlns:a16="http://schemas.microsoft.com/office/drawing/2014/main" id="{3AE2A194-B1E3-A2CE-5CA0-863CAF64D1CF}"/>
                    </a:ext>
                  </a:extLst>
                </p:cNvPr>
                <p:cNvSpPr/>
                <p:nvPr/>
              </p:nvSpPr>
              <p:spPr>
                <a:xfrm>
                  <a:off x="7287001" y="2928753"/>
                  <a:ext cx="43772" cy="43202"/>
                </a:xfrm>
                <a:custGeom>
                  <a:avLst/>
                  <a:gdLst/>
                  <a:ahLst/>
                  <a:cxnLst/>
                  <a:rect l="l" t="t" r="r" b="b"/>
                  <a:pathLst>
                    <a:path w="3838" h="3788" extrusionOk="0">
                      <a:moveTo>
                        <a:pt x="3256" y="1"/>
                      </a:moveTo>
                      <a:cubicBezTo>
                        <a:pt x="2954" y="1"/>
                        <a:pt x="2649" y="54"/>
                        <a:pt x="2358" y="150"/>
                      </a:cubicBezTo>
                      <a:cubicBezTo>
                        <a:pt x="1319" y="470"/>
                        <a:pt x="520" y="1269"/>
                        <a:pt x="200" y="2309"/>
                      </a:cubicBezTo>
                      <a:cubicBezTo>
                        <a:pt x="40" y="2788"/>
                        <a:pt x="0" y="3308"/>
                        <a:pt x="120" y="3787"/>
                      </a:cubicBezTo>
                      <a:cubicBezTo>
                        <a:pt x="280" y="2868"/>
                        <a:pt x="760" y="2029"/>
                        <a:pt x="1399" y="1349"/>
                      </a:cubicBezTo>
                      <a:cubicBezTo>
                        <a:pt x="2078" y="670"/>
                        <a:pt x="2918" y="230"/>
                        <a:pt x="3837" y="70"/>
                      </a:cubicBezTo>
                      <a:cubicBezTo>
                        <a:pt x="3648" y="23"/>
                        <a:pt x="3452" y="1"/>
                        <a:pt x="3256" y="1"/>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6">
                  <a:extLst>
                    <a:ext uri="{FF2B5EF4-FFF2-40B4-BE49-F238E27FC236}">
                      <a16:creationId xmlns:a16="http://schemas.microsoft.com/office/drawing/2014/main" id="{7491E453-C6FE-C42A-4E2D-78239077BC32}"/>
                    </a:ext>
                  </a:extLst>
                </p:cNvPr>
                <p:cNvSpPr/>
                <p:nvPr/>
              </p:nvSpPr>
              <p:spPr>
                <a:xfrm>
                  <a:off x="6816579" y="2901289"/>
                  <a:ext cx="128101" cy="127645"/>
                </a:xfrm>
                <a:custGeom>
                  <a:avLst/>
                  <a:gdLst/>
                  <a:ahLst/>
                  <a:cxnLst/>
                  <a:rect l="l" t="t" r="r" b="b"/>
                  <a:pathLst>
                    <a:path w="11232" h="11192" extrusionOk="0">
                      <a:moveTo>
                        <a:pt x="5636" y="0"/>
                      </a:moveTo>
                      <a:cubicBezTo>
                        <a:pt x="2519" y="0"/>
                        <a:pt x="1" y="2518"/>
                        <a:pt x="1" y="5596"/>
                      </a:cubicBezTo>
                      <a:cubicBezTo>
                        <a:pt x="1" y="8673"/>
                        <a:pt x="2519" y="11191"/>
                        <a:pt x="5636" y="11191"/>
                      </a:cubicBezTo>
                      <a:cubicBezTo>
                        <a:pt x="8714" y="11191"/>
                        <a:pt x="11232" y="8673"/>
                        <a:pt x="11232" y="5596"/>
                      </a:cubicBezTo>
                      <a:cubicBezTo>
                        <a:pt x="11232" y="2518"/>
                        <a:pt x="8714" y="0"/>
                        <a:pt x="5636"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a:extLst>
                    <a:ext uri="{FF2B5EF4-FFF2-40B4-BE49-F238E27FC236}">
                      <a16:creationId xmlns:a16="http://schemas.microsoft.com/office/drawing/2014/main" id="{5B5CA5AC-D3EF-3FB2-1C91-FDC9C6714A5E}"/>
                    </a:ext>
                  </a:extLst>
                </p:cNvPr>
                <p:cNvSpPr/>
                <p:nvPr/>
              </p:nvSpPr>
              <p:spPr>
                <a:xfrm>
                  <a:off x="6861708" y="2928753"/>
                  <a:ext cx="43316" cy="43202"/>
                </a:xfrm>
                <a:custGeom>
                  <a:avLst/>
                  <a:gdLst/>
                  <a:ahLst/>
                  <a:cxnLst/>
                  <a:rect l="l" t="t" r="r" b="b"/>
                  <a:pathLst>
                    <a:path w="3798" h="3788" extrusionOk="0">
                      <a:moveTo>
                        <a:pt x="582" y="1"/>
                      </a:moveTo>
                      <a:cubicBezTo>
                        <a:pt x="385" y="1"/>
                        <a:pt x="190" y="23"/>
                        <a:pt x="1" y="70"/>
                      </a:cubicBezTo>
                      <a:cubicBezTo>
                        <a:pt x="880" y="230"/>
                        <a:pt x="1759" y="670"/>
                        <a:pt x="2439" y="1309"/>
                      </a:cubicBezTo>
                      <a:cubicBezTo>
                        <a:pt x="3078" y="1989"/>
                        <a:pt x="3518" y="2868"/>
                        <a:pt x="3717" y="3787"/>
                      </a:cubicBezTo>
                      <a:cubicBezTo>
                        <a:pt x="3797" y="3268"/>
                        <a:pt x="3797" y="2748"/>
                        <a:pt x="3638" y="2269"/>
                      </a:cubicBezTo>
                      <a:cubicBezTo>
                        <a:pt x="3438" y="1789"/>
                        <a:pt x="3158" y="1309"/>
                        <a:pt x="2798" y="950"/>
                      </a:cubicBezTo>
                      <a:cubicBezTo>
                        <a:pt x="2439" y="590"/>
                        <a:pt x="1959" y="310"/>
                        <a:pt x="1479" y="150"/>
                      </a:cubicBezTo>
                      <a:cubicBezTo>
                        <a:pt x="1189" y="54"/>
                        <a:pt x="884" y="1"/>
                        <a:pt x="582" y="1"/>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a:extLst>
                    <a:ext uri="{FF2B5EF4-FFF2-40B4-BE49-F238E27FC236}">
                      <a16:creationId xmlns:a16="http://schemas.microsoft.com/office/drawing/2014/main" id="{9BAA3DFA-3A59-9859-984C-90FD6C8FA46F}"/>
                    </a:ext>
                  </a:extLst>
                </p:cNvPr>
                <p:cNvSpPr/>
                <p:nvPr/>
              </p:nvSpPr>
              <p:spPr>
                <a:xfrm>
                  <a:off x="7034928" y="2985162"/>
                  <a:ext cx="122170" cy="46053"/>
                </a:xfrm>
                <a:custGeom>
                  <a:avLst/>
                  <a:gdLst/>
                  <a:ahLst/>
                  <a:cxnLst/>
                  <a:rect l="l" t="t" r="r" b="b"/>
                  <a:pathLst>
                    <a:path w="10712" h="4038" extrusionOk="0">
                      <a:moveTo>
                        <a:pt x="4077" y="0"/>
                      </a:moveTo>
                      <a:cubicBezTo>
                        <a:pt x="1839" y="0"/>
                        <a:pt x="0" y="1799"/>
                        <a:pt x="40" y="4037"/>
                      </a:cubicBezTo>
                      <a:lnTo>
                        <a:pt x="10711" y="4037"/>
                      </a:lnTo>
                      <a:cubicBezTo>
                        <a:pt x="10711" y="1799"/>
                        <a:pt x="8913" y="0"/>
                        <a:pt x="66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6">
                  <a:extLst>
                    <a:ext uri="{FF2B5EF4-FFF2-40B4-BE49-F238E27FC236}">
                      <a16:creationId xmlns:a16="http://schemas.microsoft.com/office/drawing/2014/main" id="{C8D401BE-60E8-0BD0-5B56-80B00EFDD7D9}"/>
                    </a:ext>
                  </a:extLst>
                </p:cNvPr>
                <p:cNvSpPr/>
                <p:nvPr/>
              </p:nvSpPr>
              <p:spPr>
                <a:xfrm>
                  <a:off x="7041759" y="2877932"/>
                  <a:ext cx="108952" cy="50262"/>
                </a:xfrm>
                <a:custGeom>
                  <a:avLst/>
                  <a:gdLst/>
                  <a:ahLst/>
                  <a:cxnLst/>
                  <a:rect l="l" t="t" r="r" b="b"/>
                  <a:pathLst>
                    <a:path w="9553" h="4407" extrusionOk="0">
                      <a:moveTo>
                        <a:pt x="4777" y="0"/>
                      </a:moveTo>
                      <a:cubicBezTo>
                        <a:pt x="2389" y="0"/>
                        <a:pt x="1" y="430"/>
                        <a:pt x="1" y="1289"/>
                      </a:cubicBezTo>
                      <a:cubicBezTo>
                        <a:pt x="1" y="3008"/>
                        <a:pt x="2119" y="4407"/>
                        <a:pt x="4757" y="4407"/>
                      </a:cubicBezTo>
                      <a:cubicBezTo>
                        <a:pt x="7435" y="4407"/>
                        <a:pt x="9553" y="3008"/>
                        <a:pt x="9553" y="1289"/>
                      </a:cubicBezTo>
                      <a:cubicBezTo>
                        <a:pt x="9553" y="430"/>
                        <a:pt x="7165" y="0"/>
                        <a:pt x="4777"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a:extLst>
                    <a:ext uri="{FF2B5EF4-FFF2-40B4-BE49-F238E27FC236}">
                      <a16:creationId xmlns:a16="http://schemas.microsoft.com/office/drawing/2014/main" id="{8BF9682A-0F68-DB5C-0F5A-B36CAC1839EC}"/>
                    </a:ext>
                  </a:extLst>
                </p:cNvPr>
                <p:cNvSpPr/>
                <p:nvPr/>
              </p:nvSpPr>
              <p:spPr>
                <a:xfrm>
                  <a:off x="7317988" y="2995073"/>
                  <a:ext cx="32835" cy="53398"/>
                </a:xfrm>
                <a:custGeom>
                  <a:avLst/>
                  <a:gdLst/>
                  <a:ahLst/>
                  <a:cxnLst/>
                  <a:rect l="l" t="t" r="r" b="b"/>
                  <a:pathLst>
                    <a:path w="2879" h="4682" extrusionOk="0">
                      <a:moveTo>
                        <a:pt x="899" y="1"/>
                      </a:moveTo>
                      <a:cubicBezTo>
                        <a:pt x="813" y="1"/>
                        <a:pt x="726" y="17"/>
                        <a:pt x="640" y="51"/>
                      </a:cubicBezTo>
                      <a:cubicBezTo>
                        <a:pt x="201" y="171"/>
                        <a:pt x="1" y="610"/>
                        <a:pt x="121" y="1050"/>
                      </a:cubicBezTo>
                      <a:lnTo>
                        <a:pt x="1240" y="4127"/>
                      </a:lnTo>
                      <a:cubicBezTo>
                        <a:pt x="1337" y="4483"/>
                        <a:pt x="1642" y="4681"/>
                        <a:pt x="1988" y="4681"/>
                      </a:cubicBezTo>
                      <a:cubicBezTo>
                        <a:pt x="2070" y="4681"/>
                        <a:pt x="2155" y="4670"/>
                        <a:pt x="2239" y="4647"/>
                      </a:cubicBezTo>
                      <a:cubicBezTo>
                        <a:pt x="2639" y="4487"/>
                        <a:pt x="2879" y="4048"/>
                        <a:pt x="2719" y="3648"/>
                      </a:cubicBezTo>
                      <a:lnTo>
                        <a:pt x="1640" y="530"/>
                      </a:lnTo>
                      <a:cubicBezTo>
                        <a:pt x="1514" y="216"/>
                        <a:pt x="1215" y="1"/>
                        <a:pt x="8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a:extLst>
                    <a:ext uri="{FF2B5EF4-FFF2-40B4-BE49-F238E27FC236}">
                      <a16:creationId xmlns:a16="http://schemas.microsoft.com/office/drawing/2014/main" id="{E190464E-AB0E-966D-7B9E-712170257D25}"/>
                    </a:ext>
                  </a:extLst>
                </p:cNvPr>
                <p:cNvSpPr/>
                <p:nvPr/>
              </p:nvSpPr>
              <p:spPr>
                <a:xfrm>
                  <a:off x="7336225" y="2976254"/>
                  <a:ext cx="54710" cy="34512"/>
                </a:xfrm>
                <a:custGeom>
                  <a:avLst/>
                  <a:gdLst/>
                  <a:ahLst/>
                  <a:cxnLst/>
                  <a:rect l="l" t="t" r="r" b="b"/>
                  <a:pathLst>
                    <a:path w="4797" h="3026" extrusionOk="0">
                      <a:moveTo>
                        <a:pt x="960" y="1"/>
                      </a:moveTo>
                      <a:cubicBezTo>
                        <a:pt x="651" y="1"/>
                        <a:pt x="349" y="165"/>
                        <a:pt x="200" y="462"/>
                      </a:cubicBezTo>
                      <a:cubicBezTo>
                        <a:pt x="1" y="861"/>
                        <a:pt x="200" y="1341"/>
                        <a:pt x="600" y="1501"/>
                      </a:cubicBezTo>
                      <a:lnTo>
                        <a:pt x="3558" y="2940"/>
                      </a:lnTo>
                      <a:cubicBezTo>
                        <a:pt x="3674" y="2998"/>
                        <a:pt x="3795" y="3026"/>
                        <a:pt x="3911" y="3026"/>
                      </a:cubicBezTo>
                      <a:cubicBezTo>
                        <a:pt x="4194" y="3026"/>
                        <a:pt x="4455" y="2863"/>
                        <a:pt x="4597" y="2580"/>
                      </a:cubicBezTo>
                      <a:cubicBezTo>
                        <a:pt x="4797" y="2180"/>
                        <a:pt x="4637" y="1701"/>
                        <a:pt x="4237" y="1501"/>
                      </a:cubicBezTo>
                      <a:lnTo>
                        <a:pt x="1280" y="62"/>
                      </a:lnTo>
                      <a:cubicBezTo>
                        <a:pt x="1176" y="21"/>
                        <a:pt x="1068" y="1"/>
                        <a:pt x="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6">
                <a:extLst>
                  <a:ext uri="{FF2B5EF4-FFF2-40B4-BE49-F238E27FC236}">
                    <a16:creationId xmlns:a16="http://schemas.microsoft.com/office/drawing/2014/main" id="{3A3EDE60-8D2B-2BDE-A552-14570C1BA0A6}"/>
                  </a:ext>
                </a:extLst>
              </p:cNvPr>
              <p:cNvSpPr/>
              <p:nvPr/>
            </p:nvSpPr>
            <p:spPr>
              <a:xfrm>
                <a:off x="7650926" y="1506346"/>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Kia Ora!</a:t>
                </a:r>
                <a:endParaRPr sz="1600"/>
              </a:p>
            </p:txBody>
          </p:sp>
        </p:grpSp>
        <p:grpSp>
          <p:nvGrpSpPr>
            <p:cNvPr id="966" name="Google Shape;966;p46">
              <a:extLst>
                <a:ext uri="{FF2B5EF4-FFF2-40B4-BE49-F238E27FC236}">
                  <a16:creationId xmlns:a16="http://schemas.microsoft.com/office/drawing/2014/main" id="{3A4D0317-1FC3-E740-4C1E-BB62BCE70554}"/>
                </a:ext>
              </a:extLst>
            </p:cNvPr>
            <p:cNvGrpSpPr/>
            <p:nvPr/>
          </p:nvGrpSpPr>
          <p:grpSpPr>
            <a:xfrm>
              <a:off x="2268307" y="3844021"/>
              <a:ext cx="255341" cy="65323"/>
              <a:chOff x="1364469" y="1574754"/>
              <a:chExt cx="293125" cy="74989"/>
            </a:xfrm>
          </p:grpSpPr>
          <p:sp>
            <p:nvSpPr>
              <p:cNvPr id="967" name="Google Shape;967;p46">
                <a:extLst>
                  <a:ext uri="{FF2B5EF4-FFF2-40B4-BE49-F238E27FC236}">
                    <a16:creationId xmlns:a16="http://schemas.microsoft.com/office/drawing/2014/main" id="{1CEF2312-E160-12C2-D68E-63C87F396DED}"/>
                  </a:ext>
                </a:extLst>
              </p:cNvPr>
              <p:cNvSpPr/>
              <p:nvPr/>
            </p:nvSpPr>
            <p:spPr>
              <a:xfrm>
                <a:off x="1624235" y="1574754"/>
                <a:ext cx="33359" cy="74989"/>
              </a:xfrm>
              <a:custGeom>
                <a:avLst/>
                <a:gdLst/>
                <a:ahLst/>
                <a:cxnLst/>
                <a:rect l="l" t="t" r="r" b="b"/>
                <a:pathLst>
                  <a:path w="1714" h="3853" extrusionOk="0">
                    <a:moveTo>
                      <a:pt x="857" y="0"/>
                    </a:moveTo>
                    <a:cubicBezTo>
                      <a:pt x="390" y="0"/>
                      <a:pt x="1" y="350"/>
                      <a:pt x="1" y="856"/>
                    </a:cubicBezTo>
                    <a:lnTo>
                      <a:pt x="1" y="3035"/>
                    </a:lnTo>
                    <a:cubicBezTo>
                      <a:pt x="1"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6">
                <a:extLst>
                  <a:ext uri="{FF2B5EF4-FFF2-40B4-BE49-F238E27FC236}">
                    <a16:creationId xmlns:a16="http://schemas.microsoft.com/office/drawing/2014/main" id="{A0497B4A-C746-1314-0D83-C50BBC04B03C}"/>
                  </a:ext>
                </a:extLst>
              </p:cNvPr>
              <p:cNvSpPr/>
              <p:nvPr/>
            </p:nvSpPr>
            <p:spPr>
              <a:xfrm>
                <a:off x="1364469" y="1574754"/>
                <a:ext cx="33339" cy="74989"/>
              </a:xfrm>
              <a:custGeom>
                <a:avLst/>
                <a:gdLst/>
                <a:ahLst/>
                <a:cxnLst/>
                <a:rect l="l" t="t" r="r" b="b"/>
                <a:pathLst>
                  <a:path w="1713" h="3853" extrusionOk="0">
                    <a:moveTo>
                      <a:pt x="857" y="0"/>
                    </a:moveTo>
                    <a:cubicBezTo>
                      <a:pt x="390" y="0"/>
                      <a:pt x="1" y="350"/>
                      <a:pt x="1" y="856"/>
                    </a:cubicBezTo>
                    <a:lnTo>
                      <a:pt x="1" y="3035"/>
                    </a:lnTo>
                    <a:cubicBezTo>
                      <a:pt x="39"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 name="Google Shape;713;p39">
            <a:extLst>
              <a:ext uri="{FF2B5EF4-FFF2-40B4-BE49-F238E27FC236}">
                <a16:creationId xmlns:a16="http://schemas.microsoft.com/office/drawing/2014/main" id="{21F78AD2-D634-C1B1-BD9F-D89771894AA5}"/>
              </a:ext>
            </a:extLst>
          </p:cNvPr>
          <p:cNvSpPr txBox="1">
            <a:spLocks/>
          </p:cNvSpPr>
          <p:nvPr/>
        </p:nvSpPr>
        <p:spPr>
          <a:xfrm>
            <a:off x="3893583" y="1290372"/>
            <a:ext cx="4427909" cy="2437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r>
              <a:rPr lang="en-US" dirty="0">
                <a:solidFill>
                  <a:srgbClr val="565757"/>
                </a:solidFill>
              </a:rPr>
              <a:t>Why?</a:t>
            </a:r>
          </a:p>
          <a:p>
            <a:pPr marL="342900">
              <a:buFont typeface="Arial" panose="020B0604020202020204" pitchFamily="34" charset="0"/>
              <a:buChar char="•"/>
            </a:pPr>
            <a:r>
              <a:rPr lang="en-US" b="0" dirty="0">
                <a:solidFill>
                  <a:srgbClr val="565757"/>
                </a:solidFill>
              </a:rPr>
              <a:t>Could incorporate entertainment (games, media, etc.) into home</a:t>
            </a:r>
          </a:p>
          <a:p>
            <a:pPr marL="800100" lvl="1">
              <a:buFont typeface="Arial" panose="020B0604020202020204" pitchFamily="34" charset="0"/>
              <a:buChar char="•"/>
            </a:pPr>
            <a:r>
              <a:rPr lang="en-US" b="0" dirty="0">
                <a:solidFill>
                  <a:srgbClr val="565757"/>
                </a:solidFill>
              </a:rPr>
              <a:t>For Nora!</a:t>
            </a:r>
          </a:p>
          <a:p>
            <a:pPr marL="342900">
              <a:buFont typeface="Arial" panose="020B0604020202020204" pitchFamily="34" charset="0"/>
              <a:buChar char="•"/>
            </a:pPr>
            <a:r>
              <a:rPr lang="en-US" b="0" dirty="0">
                <a:solidFill>
                  <a:srgbClr val="565757"/>
                </a:solidFill>
              </a:rPr>
              <a:t>Fosters authentic social interaction in target language</a:t>
            </a:r>
          </a:p>
          <a:p>
            <a:pPr marL="800100" lvl="1">
              <a:buFont typeface="Arial" panose="020B0604020202020204" pitchFamily="34" charset="0"/>
              <a:buChar char="•"/>
            </a:pPr>
            <a:r>
              <a:rPr lang="en-US" b="0" dirty="0">
                <a:solidFill>
                  <a:srgbClr val="565757"/>
                </a:solidFill>
              </a:rPr>
              <a:t>For Anna!</a:t>
            </a:r>
          </a:p>
          <a:p>
            <a:pPr marL="342900">
              <a:buFont typeface="Arial" panose="020B0604020202020204" pitchFamily="34" charset="0"/>
              <a:buChar char="•"/>
            </a:pPr>
            <a:r>
              <a:rPr lang="en-US" b="0" dirty="0">
                <a:solidFill>
                  <a:srgbClr val="565757"/>
                </a:solidFill>
              </a:rPr>
              <a:t>Team enthusiasm</a:t>
            </a:r>
          </a:p>
          <a:p>
            <a:pPr marL="342900">
              <a:buFont typeface="Arial" panose="020B0604020202020204" pitchFamily="34" charset="0"/>
              <a:buChar char="•"/>
            </a:pPr>
            <a:endParaRPr lang="en-US" b="0" dirty="0">
              <a:solidFill>
                <a:srgbClr val="565757"/>
              </a:solidFill>
            </a:endParaRPr>
          </a:p>
          <a:p>
            <a:pPr marL="342900">
              <a:buFont typeface="Arial" panose="020B0604020202020204" pitchFamily="34" charset="0"/>
              <a:buChar char="•"/>
            </a:pPr>
            <a:endParaRPr lang="en-US" dirty="0">
              <a:solidFill>
                <a:srgbClr val="565757"/>
              </a:solidFill>
            </a:endParaRPr>
          </a:p>
          <a:p>
            <a:pPr marL="342900">
              <a:buFont typeface="Arial" panose="020B0604020202020204" pitchFamily="34" charset="0"/>
              <a:buChar char="•"/>
            </a:pPr>
            <a:endParaRPr lang="en-US" dirty="0">
              <a:solidFill>
                <a:srgbClr val="565757"/>
              </a:solidFill>
            </a:endParaRPr>
          </a:p>
        </p:txBody>
      </p:sp>
    </p:spTree>
    <p:extLst>
      <p:ext uri="{BB962C8B-B14F-4D97-AF65-F5344CB8AC3E}">
        <p14:creationId xmlns:p14="http://schemas.microsoft.com/office/powerpoint/2010/main" val="3931540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50"/>
          <p:cNvSpPr txBox="1">
            <a:spLocks noGrp="1"/>
          </p:cNvSpPr>
          <p:nvPr>
            <p:ph type="title"/>
          </p:nvPr>
        </p:nvSpPr>
        <p:spPr>
          <a:xfrm>
            <a:off x="720000" y="1405750"/>
            <a:ext cx="3852000" cy="24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Appendix</a:t>
            </a:r>
            <a:endParaRPr dirty="0"/>
          </a:p>
        </p:txBody>
      </p:sp>
      <p:grpSp>
        <p:nvGrpSpPr>
          <p:cNvPr id="1016" name="Google Shape;1016;p50"/>
          <p:cNvGrpSpPr/>
          <p:nvPr/>
        </p:nvGrpSpPr>
        <p:grpSpPr>
          <a:xfrm>
            <a:off x="5408117" y="540423"/>
            <a:ext cx="2151102" cy="4064114"/>
            <a:chOff x="1575155" y="540423"/>
            <a:chExt cx="2151102" cy="4064114"/>
          </a:xfrm>
        </p:grpSpPr>
        <p:grpSp>
          <p:nvGrpSpPr>
            <p:cNvPr id="1017" name="Google Shape;1017;p50"/>
            <p:cNvGrpSpPr/>
            <p:nvPr/>
          </p:nvGrpSpPr>
          <p:grpSpPr>
            <a:xfrm>
              <a:off x="1601456" y="1564175"/>
              <a:ext cx="2098500" cy="3040363"/>
              <a:chOff x="4580936" y="1601428"/>
              <a:chExt cx="939010" cy="1360707"/>
            </a:xfrm>
          </p:grpSpPr>
          <p:sp>
            <p:nvSpPr>
              <p:cNvPr id="1018" name="Google Shape;1018;p50"/>
              <p:cNvSpPr/>
              <p:nvPr/>
            </p:nvSpPr>
            <p:spPr>
              <a:xfrm>
                <a:off x="4580936" y="2461574"/>
                <a:ext cx="931743" cy="500561"/>
              </a:xfrm>
              <a:custGeom>
                <a:avLst/>
                <a:gdLst/>
                <a:ahLst/>
                <a:cxnLst/>
                <a:rect l="l" t="t" r="r" b="b"/>
                <a:pathLst>
                  <a:path w="67189" h="36096" extrusionOk="0">
                    <a:moveTo>
                      <a:pt x="33594" y="1"/>
                    </a:moveTo>
                    <a:cubicBezTo>
                      <a:pt x="242" y="1"/>
                      <a:pt x="0" y="16173"/>
                      <a:pt x="0" y="36095"/>
                    </a:cubicBezTo>
                    <a:lnTo>
                      <a:pt x="67188" y="36095"/>
                    </a:lnTo>
                    <a:cubicBezTo>
                      <a:pt x="67188" y="16173"/>
                      <a:pt x="66946" y="1"/>
                      <a:pt x="33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5326425" y="2506324"/>
                <a:ext cx="92857" cy="455811"/>
              </a:xfrm>
              <a:custGeom>
                <a:avLst/>
                <a:gdLst/>
                <a:ahLst/>
                <a:cxnLst/>
                <a:rect l="l" t="t" r="r" b="b"/>
                <a:pathLst>
                  <a:path w="6696" h="32869" extrusionOk="0">
                    <a:moveTo>
                      <a:pt x="1" y="0"/>
                    </a:moveTo>
                    <a:lnTo>
                      <a:pt x="1" y="32868"/>
                    </a:lnTo>
                    <a:lnTo>
                      <a:pt x="6695" y="32868"/>
                    </a:lnTo>
                    <a:lnTo>
                      <a:pt x="6695" y="4436"/>
                    </a:lnTo>
                    <a:cubicBezTo>
                      <a:pt x="4800" y="2541"/>
                      <a:pt x="2501" y="100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5139629" y="2464930"/>
                <a:ext cx="93411" cy="497205"/>
              </a:xfrm>
              <a:custGeom>
                <a:avLst/>
                <a:gdLst/>
                <a:ahLst/>
                <a:cxnLst/>
                <a:rect l="l" t="t" r="r" b="b"/>
                <a:pathLst>
                  <a:path w="6736" h="35854" extrusionOk="0">
                    <a:moveTo>
                      <a:pt x="1" y="1"/>
                    </a:moveTo>
                    <a:lnTo>
                      <a:pt x="1" y="35853"/>
                    </a:lnTo>
                    <a:lnTo>
                      <a:pt x="6736" y="35853"/>
                    </a:lnTo>
                    <a:lnTo>
                      <a:pt x="6736" y="928"/>
                    </a:lnTo>
                    <a:cubicBezTo>
                      <a:pt x="4518" y="485"/>
                      <a:pt x="2259" y="20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4860560" y="2464930"/>
                <a:ext cx="92857" cy="497205"/>
              </a:xfrm>
              <a:custGeom>
                <a:avLst/>
                <a:gdLst/>
                <a:ahLst/>
                <a:cxnLst/>
                <a:rect l="l" t="t" r="r" b="b"/>
                <a:pathLst>
                  <a:path w="6696" h="35854" extrusionOk="0">
                    <a:moveTo>
                      <a:pt x="6695" y="1"/>
                    </a:moveTo>
                    <a:cubicBezTo>
                      <a:pt x="4437" y="162"/>
                      <a:pt x="2219" y="485"/>
                      <a:pt x="1" y="888"/>
                    </a:cubicBezTo>
                    <a:lnTo>
                      <a:pt x="1" y="35853"/>
                    </a:lnTo>
                    <a:lnTo>
                      <a:pt x="6695" y="35853"/>
                    </a:lnTo>
                    <a:lnTo>
                      <a:pt x="6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4673765" y="2505201"/>
                <a:ext cx="93411" cy="456934"/>
              </a:xfrm>
              <a:custGeom>
                <a:avLst/>
                <a:gdLst/>
                <a:ahLst/>
                <a:cxnLst/>
                <a:rect l="l" t="t" r="r" b="b"/>
                <a:pathLst>
                  <a:path w="6736" h="32950" extrusionOk="0">
                    <a:moveTo>
                      <a:pt x="6736" y="0"/>
                    </a:moveTo>
                    <a:cubicBezTo>
                      <a:pt x="4235" y="1009"/>
                      <a:pt x="1937" y="2501"/>
                      <a:pt x="1" y="4356"/>
                    </a:cubicBezTo>
                    <a:lnTo>
                      <a:pt x="1" y="32949"/>
                    </a:lnTo>
                    <a:lnTo>
                      <a:pt x="6736" y="32949"/>
                    </a:lnTo>
                    <a:lnTo>
                      <a:pt x="6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4839869" y="2244575"/>
                <a:ext cx="413876" cy="536908"/>
              </a:xfrm>
              <a:custGeom>
                <a:avLst/>
                <a:gdLst/>
                <a:ahLst/>
                <a:cxnLst/>
                <a:rect l="l" t="t" r="r" b="b"/>
                <a:pathLst>
                  <a:path w="29845" h="38717" extrusionOk="0">
                    <a:moveTo>
                      <a:pt x="1" y="1"/>
                    </a:moveTo>
                    <a:lnTo>
                      <a:pt x="1" y="23795"/>
                    </a:lnTo>
                    <a:cubicBezTo>
                      <a:pt x="1" y="32022"/>
                      <a:pt x="6655" y="38717"/>
                      <a:pt x="14922" y="38717"/>
                    </a:cubicBezTo>
                    <a:cubicBezTo>
                      <a:pt x="23190" y="38717"/>
                      <a:pt x="29844" y="32022"/>
                      <a:pt x="29844" y="23755"/>
                    </a:cubicBezTo>
                    <a:lnTo>
                      <a:pt x="29844" y="1"/>
                    </a:ln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4839869" y="2244575"/>
                <a:ext cx="413876" cy="230991"/>
              </a:xfrm>
              <a:custGeom>
                <a:avLst/>
                <a:gdLst/>
                <a:ahLst/>
                <a:cxnLst/>
                <a:rect l="l" t="t" r="r" b="b"/>
                <a:pathLst>
                  <a:path w="29845" h="16657" extrusionOk="0">
                    <a:moveTo>
                      <a:pt x="1" y="1"/>
                    </a:moveTo>
                    <a:lnTo>
                      <a:pt x="1" y="9882"/>
                    </a:lnTo>
                    <a:cubicBezTo>
                      <a:pt x="3509" y="14116"/>
                      <a:pt x="8591" y="16657"/>
                      <a:pt x="15447" y="16657"/>
                    </a:cubicBezTo>
                    <a:cubicBezTo>
                      <a:pt x="21617" y="16657"/>
                      <a:pt x="26376" y="14560"/>
                      <a:pt x="29844" y="11011"/>
                    </a:cubicBezTo>
                    <a:lnTo>
                      <a:pt x="29844" y="1"/>
                    </a:ln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4752629" y="1654555"/>
                <a:ext cx="602335" cy="784110"/>
              </a:xfrm>
              <a:custGeom>
                <a:avLst/>
                <a:gdLst/>
                <a:ahLst/>
                <a:cxnLst/>
                <a:rect l="l" t="t" r="r" b="b"/>
                <a:pathLst>
                  <a:path w="43435" h="56543" extrusionOk="0">
                    <a:moveTo>
                      <a:pt x="21697" y="1"/>
                    </a:moveTo>
                    <a:cubicBezTo>
                      <a:pt x="9720" y="1"/>
                      <a:pt x="0" y="12664"/>
                      <a:pt x="0" y="28271"/>
                    </a:cubicBezTo>
                    <a:cubicBezTo>
                      <a:pt x="0" y="43879"/>
                      <a:pt x="9720" y="56542"/>
                      <a:pt x="21697" y="56542"/>
                    </a:cubicBezTo>
                    <a:cubicBezTo>
                      <a:pt x="33715" y="56542"/>
                      <a:pt x="43435" y="43879"/>
                      <a:pt x="43435" y="28271"/>
                    </a:cubicBezTo>
                    <a:cubicBezTo>
                      <a:pt x="43435" y="12664"/>
                      <a:pt x="33715" y="1"/>
                      <a:pt x="21697"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4966258" y="2220529"/>
                <a:ext cx="175063" cy="66578"/>
              </a:xfrm>
              <a:custGeom>
                <a:avLst/>
                <a:gdLst/>
                <a:ahLst/>
                <a:cxnLst/>
                <a:rect l="l" t="t" r="r" b="b"/>
                <a:pathLst>
                  <a:path w="12624" h="4801" extrusionOk="0">
                    <a:moveTo>
                      <a:pt x="1" y="1"/>
                    </a:moveTo>
                    <a:cubicBezTo>
                      <a:pt x="1" y="2663"/>
                      <a:pt x="2179" y="4800"/>
                      <a:pt x="4800" y="4800"/>
                    </a:cubicBezTo>
                    <a:lnTo>
                      <a:pt x="7825" y="4800"/>
                    </a:lnTo>
                    <a:cubicBezTo>
                      <a:pt x="10486" y="4800"/>
                      <a:pt x="12624" y="2663"/>
                      <a:pt x="12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4891886" y="2049959"/>
                <a:ext cx="28525" cy="64886"/>
              </a:xfrm>
              <a:custGeom>
                <a:avLst/>
                <a:gdLst/>
                <a:ahLst/>
                <a:cxnLst/>
                <a:rect l="l" t="t" r="r" b="b"/>
                <a:pathLst>
                  <a:path w="2057" h="4679" extrusionOk="0">
                    <a:moveTo>
                      <a:pt x="1049" y="0"/>
                    </a:moveTo>
                    <a:cubicBezTo>
                      <a:pt x="484" y="0"/>
                      <a:pt x="0" y="444"/>
                      <a:pt x="0" y="1009"/>
                    </a:cubicBezTo>
                    <a:lnTo>
                      <a:pt x="0" y="3630"/>
                    </a:lnTo>
                    <a:cubicBezTo>
                      <a:pt x="0" y="4235"/>
                      <a:pt x="484" y="4679"/>
                      <a:pt x="1049" y="4679"/>
                    </a:cubicBezTo>
                    <a:cubicBezTo>
                      <a:pt x="1613" y="4679"/>
                      <a:pt x="2057" y="4235"/>
                      <a:pt x="2057" y="3670"/>
                    </a:cubicBezTo>
                    <a:lnTo>
                      <a:pt x="2057" y="1009"/>
                    </a:lnTo>
                    <a:cubicBezTo>
                      <a:pt x="2057" y="444"/>
                      <a:pt x="1613" y="0"/>
                      <a:pt x="104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4852739" y="2041569"/>
                <a:ext cx="107390" cy="50353"/>
              </a:xfrm>
              <a:custGeom>
                <a:avLst/>
                <a:gdLst/>
                <a:ahLst/>
                <a:cxnLst/>
                <a:rect l="l" t="t" r="r" b="b"/>
                <a:pathLst>
                  <a:path w="7744" h="3631" extrusionOk="0">
                    <a:moveTo>
                      <a:pt x="1855" y="1"/>
                    </a:moveTo>
                    <a:cubicBezTo>
                      <a:pt x="847" y="1"/>
                      <a:pt x="0" y="807"/>
                      <a:pt x="0" y="1815"/>
                    </a:cubicBezTo>
                    <a:cubicBezTo>
                      <a:pt x="0" y="2824"/>
                      <a:pt x="847" y="3630"/>
                      <a:pt x="1855" y="3630"/>
                    </a:cubicBezTo>
                    <a:lnTo>
                      <a:pt x="5929" y="3630"/>
                    </a:lnTo>
                    <a:cubicBezTo>
                      <a:pt x="6896" y="3630"/>
                      <a:pt x="7743" y="2824"/>
                      <a:pt x="7743" y="1815"/>
                    </a:cubicBezTo>
                    <a:cubicBezTo>
                      <a:pt x="7743" y="807"/>
                      <a:pt x="6896" y="1"/>
                      <a:pt x="592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5187167" y="2049959"/>
                <a:ext cx="27985" cy="64886"/>
              </a:xfrm>
              <a:custGeom>
                <a:avLst/>
                <a:gdLst/>
                <a:ahLst/>
                <a:cxnLst/>
                <a:rect l="l" t="t" r="r" b="b"/>
                <a:pathLst>
                  <a:path w="2018" h="4679" extrusionOk="0">
                    <a:moveTo>
                      <a:pt x="1009" y="0"/>
                    </a:moveTo>
                    <a:cubicBezTo>
                      <a:pt x="444" y="0"/>
                      <a:pt x="1" y="444"/>
                      <a:pt x="1" y="1009"/>
                    </a:cubicBezTo>
                    <a:lnTo>
                      <a:pt x="1" y="3630"/>
                    </a:lnTo>
                    <a:cubicBezTo>
                      <a:pt x="1" y="4195"/>
                      <a:pt x="444" y="4679"/>
                      <a:pt x="1009" y="4679"/>
                    </a:cubicBezTo>
                    <a:cubicBezTo>
                      <a:pt x="1574" y="4679"/>
                      <a:pt x="2017" y="4235"/>
                      <a:pt x="2017" y="3670"/>
                    </a:cubicBezTo>
                    <a:lnTo>
                      <a:pt x="2017" y="1009"/>
                    </a:lnTo>
                    <a:cubicBezTo>
                      <a:pt x="2017" y="444"/>
                      <a:pt x="1574" y="0"/>
                      <a:pt x="100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5148019" y="2041569"/>
                <a:ext cx="106281" cy="50353"/>
              </a:xfrm>
              <a:custGeom>
                <a:avLst/>
                <a:gdLst/>
                <a:ahLst/>
                <a:cxnLst/>
                <a:rect l="l" t="t" r="r" b="b"/>
                <a:pathLst>
                  <a:path w="7664" h="3631" extrusionOk="0">
                    <a:moveTo>
                      <a:pt x="1816" y="1"/>
                    </a:moveTo>
                    <a:cubicBezTo>
                      <a:pt x="807" y="1"/>
                      <a:pt x="1" y="807"/>
                      <a:pt x="1" y="1815"/>
                    </a:cubicBezTo>
                    <a:cubicBezTo>
                      <a:pt x="1" y="2824"/>
                      <a:pt x="807" y="3630"/>
                      <a:pt x="1816" y="3630"/>
                    </a:cubicBezTo>
                    <a:lnTo>
                      <a:pt x="5849" y="3630"/>
                    </a:lnTo>
                    <a:cubicBezTo>
                      <a:pt x="6857" y="3630"/>
                      <a:pt x="7663" y="2824"/>
                      <a:pt x="7663" y="1815"/>
                    </a:cubicBezTo>
                    <a:cubicBezTo>
                      <a:pt x="7663" y="807"/>
                      <a:pt x="6857" y="1"/>
                      <a:pt x="584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4992324" y="2109954"/>
                <a:ext cx="122935" cy="56223"/>
              </a:xfrm>
              <a:custGeom>
                <a:avLst/>
                <a:gdLst/>
                <a:ahLst/>
                <a:cxnLst/>
                <a:rect l="l" t="t" r="r" b="b"/>
                <a:pathLst>
                  <a:path w="11333" h="5183" extrusionOk="0">
                    <a:moveTo>
                      <a:pt x="5666" y="0"/>
                    </a:moveTo>
                    <a:cubicBezTo>
                      <a:pt x="2833" y="0"/>
                      <a:pt x="0" y="505"/>
                      <a:pt x="0" y="1513"/>
                    </a:cubicBezTo>
                    <a:cubicBezTo>
                      <a:pt x="0" y="3570"/>
                      <a:pt x="2541" y="5183"/>
                      <a:pt x="5646" y="5183"/>
                    </a:cubicBezTo>
                    <a:cubicBezTo>
                      <a:pt x="8792" y="5183"/>
                      <a:pt x="11333" y="3529"/>
                      <a:pt x="11333" y="1513"/>
                    </a:cubicBezTo>
                    <a:cubicBezTo>
                      <a:pt x="11333" y="505"/>
                      <a:pt x="8500" y="0"/>
                      <a:pt x="5666"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4829247" y="1601428"/>
                <a:ext cx="449099" cy="277974"/>
              </a:xfrm>
              <a:custGeom>
                <a:avLst/>
                <a:gdLst/>
                <a:ahLst/>
                <a:cxnLst/>
                <a:rect l="l" t="t" r="r" b="b"/>
                <a:pathLst>
                  <a:path w="32385" h="20045" extrusionOk="0">
                    <a:moveTo>
                      <a:pt x="16172" y="1"/>
                    </a:moveTo>
                    <a:cubicBezTo>
                      <a:pt x="7260" y="1"/>
                      <a:pt x="0" y="4477"/>
                      <a:pt x="0" y="10002"/>
                    </a:cubicBezTo>
                    <a:cubicBezTo>
                      <a:pt x="0" y="15527"/>
                      <a:pt x="7260" y="20044"/>
                      <a:pt x="16172" y="20044"/>
                    </a:cubicBezTo>
                    <a:cubicBezTo>
                      <a:pt x="25125" y="20044"/>
                      <a:pt x="32384" y="15527"/>
                      <a:pt x="32384" y="10002"/>
                    </a:cubicBezTo>
                    <a:cubicBezTo>
                      <a:pt x="32384" y="4477"/>
                      <a:pt x="25125" y="1"/>
                      <a:pt x="16172"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4587647" y="1992908"/>
                <a:ext cx="228190" cy="228204"/>
              </a:xfrm>
              <a:custGeom>
                <a:avLst/>
                <a:gdLst/>
                <a:ahLst/>
                <a:cxnLst/>
                <a:rect l="l" t="t" r="r" b="b"/>
                <a:pathLst>
                  <a:path w="16455" h="16456" extrusionOk="0">
                    <a:moveTo>
                      <a:pt x="8227" y="1"/>
                    </a:moveTo>
                    <a:cubicBezTo>
                      <a:pt x="3670" y="1"/>
                      <a:pt x="0" y="3671"/>
                      <a:pt x="0" y="8228"/>
                    </a:cubicBezTo>
                    <a:cubicBezTo>
                      <a:pt x="0" y="12745"/>
                      <a:pt x="3670" y="16455"/>
                      <a:pt x="8227" y="16455"/>
                    </a:cubicBezTo>
                    <a:cubicBezTo>
                      <a:pt x="12784" y="16455"/>
                      <a:pt x="16454" y="12745"/>
                      <a:pt x="16454" y="8228"/>
                    </a:cubicBezTo>
                    <a:cubicBezTo>
                      <a:pt x="16454" y="3671"/>
                      <a:pt x="12784" y="1"/>
                      <a:pt x="8227"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4667621" y="2041902"/>
                <a:ext cx="77741" cy="76854"/>
              </a:xfrm>
              <a:custGeom>
                <a:avLst/>
                <a:gdLst/>
                <a:ahLst/>
                <a:cxnLst/>
                <a:rect l="l" t="t" r="r" b="b"/>
                <a:pathLst>
                  <a:path w="5606" h="5542" extrusionOk="0">
                    <a:moveTo>
                      <a:pt x="886" y="1"/>
                    </a:moveTo>
                    <a:cubicBezTo>
                      <a:pt x="587" y="1"/>
                      <a:pt x="291" y="33"/>
                      <a:pt x="0" y="98"/>
                    </a:cubicBezTo>
                    <a:cubicBezTo>
                      <a:pt x="686" y="219"/>
                      <a:pt x="1331" y="460"/>
                      <a:pt x="1976" y="783"/>
                    </a:cubicBezTo>
                    <a:cubicBezTo>
                      <a:pt x="3146" y="1388"/>
                      <a:pt x="4154" y="2396"/>
                      <a:pt x="4759" y="3566"/>
                    </a:cubicBezTo>
                    <a:cubicBezTo>
                      <a:pt x="5082" y="4211"/>
                      <a:pt x="5324" y="4856"/>
                      <a:pt x="5485" y="5542"/>
                    </a:cubicBezTo>
                    <a:cubicBezTo>
                      <a:pt x="5606" y="4816"/>
                      <a:pt x="5566" y="4050"/>
                      <a:pt x="5324" y="3364"/>
                    </a:cubicBezTo>
                    <a:cubicBezTo>
                      <a:pt x="4840" y="1872"/>
                      <a:pt x="3670" y="702"/>
                      <a:pt x="2218" y="219"/>
                    </a:cubicBezTo>
                    <a:cubicBezTo>
                      <a:pt x="1783" y="73"/>
                      <a:pt x="1333" y="1"/>
                      <a:pt x="886"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5291756" y="1992908"/>
                <a:ext cx="228190" cy="228204"/>
              </a:xfrm>
              <a:custGeom>
                <a:avLst/>
                <a:gdLst/>
                <a:ahLst/>
                <a:cxnLst/>
                <a:rect l="l" t="t" r="r" b="b"/>
                <a:pathLst>
                  <a:path w="16455" h="16456" extrusionOk="0">
                    <a:moveTo>
                      <a:pt x="8227" y="1"/>
                    </a:moveTo>
                    <a:cubicBezTo>
                      <a:pt x="3670" y="1"/>
                      <a:pt x="0" y="3671"/>
                      <a:pt x="0" y="8228"/>
                    </a:cubicBezTo>
                    <a:cubicBezTo>
                      <a:pt x="0" y="12745"/>
                      <a:pt x="3670" y="16455"/>
                      <a:pt x="8227" y="16455"/>
                    </a:cubicBezTo>
                    <a:cubicBezTo>
                      <a:pt x="12785" y="16455"/>
                      <a:pt x="16455" y="12745"/>
                      <a:pt x="16455" y="8228"/>
                    </a:cubicBezTo>
                    <a:cubicBezTo>
                      <a:pt x="16455" y="3671"/>
                      <a:pt x="12785" y="1"/>
                      <a:pt x="8227"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5362217" y="2041902"/>
                <a:ext cx="78310" cy="76854"/>
              </a:xfrm>
              <a:custGeom>
                <a:avLst/>
                <a:gdLst/>
                <a:ahLst/>
                <a:cxnLst/>
                <a:rect l="l" t="t" r="r" b="b"/>
                <a:pathLst>
                  <a:path w="5647" h="5542" extrusionOk="0">
                    <a:moveTo>
                      <a:pt x="4733" y="1"/>
                    </a:moveTo>
                    <a:cubicBezTo>
                      <a:pt x="4281" y="1"/>
                      <a:pt x="3840" y="73"/>
                      <a:pt x="3429" y="219"/>
                    </a:cubicBezTo>
                    <a:cubicBezTo>
                      <a:pt x="1937" y="702"/>
                      <a:pt x="767" y="1872"/>
                      <a:pt x="283" y="3364"/>
                    </a:cubicBezTo>
                    <a:cubicBezTo>
                      <a:pt x="41" y="4050"/>
                      <a:pt x="1" y="4816"/>
                      <a:pt x="162" y="5542"/>
                    </a:cubicBezTo>
                    <a:cubicBezTo>
                      <a:pt x="283" y="4856"/>
                      <a:pt x="525" y="4211"/>
                      <a:pt x="848" y="3566"/>
                    </a:cubicBezTo>
                    <a:cubicBezTo>
                      <a:pt x="1453" y="2396"/>
                      <a:pt x="2461" y="1388"/>
                      <a:pt x="3630" y="783"/>
                    </a:cubicBezTo>
                    <a:cubicBezTo>
                      <a:pt x="4276" y="460"/>
                      <a:pt x="4921" y="219"/>
                      <a:pt x="5647" y="98"/>
                    </a:cubicBezTo>
                    <a:cubicBezTo>
                      <a:pt x="5340" y="33"/>
                      <a:pt x="5034" y="1"/>
                      <a:pt x="4733"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5023382" y="2032739"/>
                <a:ext cx="60822" cy="93625"/>
              </a:xfrm>
              <a:custGeom>
                <a:avLst/>
                <a:gdLst/>
                <a:ahLst/>
                <a:cxnLst/>
                <a:rect l="l" t="t" r="r" b="b"/>
                <a:pathLst>
                  <a:path w="5607" h="8631" extrusionOk="0">
                    <a:moveTo>
                      <a:pt x="2824" y="0"/>
                    </a:moveTo>
                    <a:cubicBezTo>
                      <a:pt x="1251" y="0"/>
                      <a:pt x="1" y="1251"/>
                      <a:pt x="1" y="2823"/>
                    </a:cubicBezTo>
                    <a:lnTo>
                      <a:pt x="1" y="8631"/>
                    </a:lnTo>
                    <a:lnTo>
                      <a:pt x="5606" y="8631"/>
                    </a:lnTo>
                    <a:lnTo>
                      <a:pt x="5606" y="2823"/>
                    </a:lnTo>
                    <a:cubicBezTo>
                      <a:pt x="5606" y="1251"/>
                      <a:pt x="4356" y="0"/>
                      <a:pt x="2824"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 name="Google Shape;1038;p50"/>
            <p:cNvSpPr/>
            <p:nvPr/>
          </p:nvSpPr>
          <p:spPr>
            <a:xfrm>
              <a:off x="1575155" y="540423"/>
              <a:ext cx="2151102" cy="1197921"/>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228600" anchor="ctr" anchorCtr="0">
              <a:noAutofit/>
            </a:bodyPr>
            <a:lstStyle/>
            <a:p>
              <a:pPr marL="0" lvl="0" indent="0" algn="ctr" rtl="0">
                <a:spcBef>
                  <a:spcPts val="0"/>
                </a:spcBef>
                <a:spcAft>
                  <a:spcPts val="0"/>
                </a:spcAft>
                <a:buNone/>
              </a:pPr>
              <a:r>
                <a:rPr lang="en" sz="3000" dirty="0">
                  <a:solidFill>
                    <a:schemeClr val="dk1"/>
                  </a:solidFill>
                  <a:latin typeface="Oswald"/>
                  <a:ea typeface="Oswald"/>
                  <a:cs typeface="Oswald"/>
                  <a:sym typeface="Oswald"/>
                </a:rPr>
                <a:t>Fin.</a:t>
              </a:r>
              <a:endParaRPr sz="3000" dirty="0">
                <a:solidFill>
                  <a:schemeClr val="dk1"/>
                </a:solidFill>
                <a:latin typeface="Oswald"/>
                <a:ea typeface="Oswald"/>
                <a:cs typeface="Oswald"/>
                <a:sym typeface="Oswal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2"/>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OUTLINE</a:t>
            </a:r>
            <a:endParaRPr dirty="0"/>
          </a:p>
        </p:txBody>
      </p:sp>
      <p:sp>
        <p:nvSpPr>
          <p:cNvPr id="824" name="Google Shape;824;p42"/>
          <p:cNvSpPr/>
          <p:nvPr/>
        </p:nvSpPr>
        <p:spPr>
          <a:xfrm>
            <a:off x="1747787" y="1994799"/>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3861299" y="1994801"/>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title"/>
          </p:nvPr>
        </p:nvSpPr>
        <p:spPr>
          <a:xfrm>
            <a:off x="1874087" y="2289843"/>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28" name="Google Shape;828;p42"/>
          <p:cNvSpPr txBox="1">
            <a:spLocks noGrp="1"/>
          </p:cNvSpPr>
          <p:nvPr>
            <p:ph type="subTitle" idx="1"/>
          </p:nvPr>
        </p:nvSpPr>
        <p:spPr>
          <a:xfrm>
            <a:off x="1226387" y="3377268"/>
            <a:ext cx="2181300"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Interviews</a:t>
            </a:r>
            <a:endParaRPr dirty="0"/>
          </a:p>
        </p:txBody>
      </p:sp>
      <p:sp>
        <p:nvSpPr>
          <p:cNvPr id="830" name="Google Shape;830;p42"/>
          <p:cNvSpPr txBox="1">
            <a:spLocks noGrp="1"/>
          </p:cNvSpPr>
          <p:nvPr>
            <p:ph type="title" idx="3"/>
          </p:nvPr>
        </p:nvSpPr>
        <p:spPr>
          <a:xfrm>
            <a:off x="3987599" y="2289845"/>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31" name="Google Shape;831;p42"/>
          <p:cNvSpPr txBox="1">
            <a:spLocks noGrp="1"/>
          </p:cNvSpPr>
          <p:nvPr>
            <p:ph type="subTitle" idx="4"/>
          </p:nvPr>
        </p:nvSpPr>
        <p:spPr>
          <a:xfrm>
            <a:off x="3339899" y="3397150"/>
            <a:ext cx="2181300" cy="3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POVs &amp; HMWs</a:t>
            </a:r>
            <a:endParaRPr dirty="0"/>
          </a:p>
        </p:txBody>
      </p:sp>
      <p:sp>
        <p:nvSpPr>
          <p:cNvPr id="6" name="Google Shape;825;p42">
            <a:extLst>
              <a:ext uri="{FF2B5EF4-FFF2-40B4-BE49-F238E27FC236}">
                <a16:creationId xmlns:a16="http://schemas.microsoft.com/office/drawing/2014/main" id="{F776DCA1-3A04-CB70-544A-B20679056E2D}"/>
              </a:ext>
            </a:extLst>
          </p:cNvPr>
          <p:cNvSpPr/>
          <p:nvPr/>
        </p:nvSpPr>
        <p:spPr>
          <a:xfrm>
            <a:off x="6098663" y="2011010"/>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30;p42">
            <a:extLst>
              <a:ext uri="{FF2B5EF4-FFF2-40B4-BE49-F238E27FC236}">
                <a16:creationId xmlns:a16="http://schemas.microsoft.com/office/drawing/2014/main" id="{7740E50B-6609-203F-8E7B-7A40484BA4CE}"/>
              </a:ext>
            </a:extLst>
          </p:cNvPr>
          <p:cNvSpPr txBox="1">
            <a:spLocks/>
          </p:cNvSpPr>
          <p:nvPr/>
        </p:nvSpPr>
        <p:spPr>
          <a:xfrm>
            <a:off x="6224963" y="2306054"/>
            <a:ext cx="885900" cy="65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Oswald"/>
              <a:buNone/>
              <a:defRPr sz="48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9pPr>
          </a:lstStyle>
          <a:p>
            <a:r>
              <a:rPr lang="en" dirty="0"/>
              <a:t>03</a:t>
            </a:r>
          </a:p>
        </p:txBody>
      </p:sp>
      <p:sp>
        <p:nvSpPr>
          <p:cNvPr id="8" name="Google Shape;831;p42">
            <a:extLst>
              <a:ext uri="{FF2B5EF4-FFF2-40B4-BE49-F238E27FC236}">
                <a16:creationId xmlns:a16="http://schemas.microsoft.com/office/drawing/2014/main" id="{151FAF65-BFA4-0DED-1757-EA7DF89DD618}"/>
              </a:ext>
            </a:extLst>
          </p:cNvPr>
          <p:cNvSpPr txBox="1">
            <a:spLocks/>
          </p:cNvSpPr>
          <p:nvPr/>
        </p:nvSpPr>
        <p:spPr>
          <a:xfrm>
            <a:off x="5577263" y="3254333"/>
            <a:ext cx="2181300" cy="37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Roboto"/>
              <a:buNone/>
              <a:defRPr sz="20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2pPr>
            <a:lvl3pPr marL="1371600" marR="0" lvl="2"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3pPr>
            <a:lvl4pPr marL="1828800" marR="0" lvl="3"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4pPr>
            <a:lvl5pPr marL="2286000" marR="0" lvl="4"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5pPr>
            <a:lvl6pPr marL="2743200" marR="0" lvl="5"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6pPr>
            <a:lvl7pPr marL="3200400" marR="0" lvl="6"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7pPr>
            <a:lvl8pPr marL="3657600" marR="0" lvl="7"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8pPr>
            <a:lvl9pPr marL="4114800" marR="0" lvl="8" indent="-317500" algn="l" rtl="0">
              <a:lnSpc>
                <a:spcPct val="100000"/>
              </a:lnSpc>
              <a:spcBef>
                <a:spcPts val="0"/>
              </a:spcBef>
              <a:spcAft>
                <a:spcPts val="0"/>
              </a:spcAft>
              <a:buClr>
                <a:schemeClr val="dk1"/>
              </a:buClr>
              <a:buSzPts val="1400"/>
              <a:buFont typeface="Roboto"/>
              <a:buNone/>
              <a:defRPr sz="2000" b="1" i="0" u="none" strike="noStrike" cap="none">
                <a:solidFill>
                  <a:schemeClr val="dk1"/>
                </a:solidFill>
                <a:latin typeface="Oswald"/>
                <a:ea typeface="Oswald"/>
                <a:cs typeface="Oswald"/>
                <a:sym typeface="Oswald"/>
              </a:defRPr>
            </a:lvl9pPr>
          </a:lstStyle>
          <a:p>
            <a:pPr marL="0" indent="0"/>
            <a:r>
              <a:rPr lang="en-US" dirty="0"/>
              <a:t>Solutions &amp; Experience Protos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7DB4-113C-41E9-2779-7741911100A6}"/>
              </a:ext>
            </a:extLst>
          </p:cNvPr>
          <p:cNvSpPr>
            <a:spLocks noGrp="1"/>
          </p:cNvSpPr>
          <p:nvPr>
            <p:ph type="title"/>
          </p:nvPr>
        </p:nvSpPr>
        <p:spPr>
          <a:xfrm>
            <a:off x="449836" y="283691"/>
            <a:ext cx="7704000" cy="612600"/>
          </a:xfrm>
        </p:spPr>
        <p:txBody>
          <a:bodyPr/>
          <a:lstStyle/>
          <a:p>
            <a:r>
              <a:rPr lang="en-US" dirty="0"/>
              <a:t>Full Empathy Map — Nora</a:t>
            </a:r>
          </a:p>
        </p:txBody>
      </p:sp>
      <p:pic>
        <p:nvPicPr>
          <p:cNvPr id="6" name="Picture 5" descr="A screenshot of a diagram&#10;&#10;Description automatically generated">
            <a:extLst>
              <a:ext uri="{FF2B5EF4-FFF2-40B4-BE49-F238E27FC236}">
                <a16:creationId xmlns:a16="http://schemas.microsoft.com/office/drawing/2014/main" id="{616FBC81-D19C-5329-BE05-257C08EB4134}"/>
              </a:ext>
            </a:extLst>
          </p:cNvPr>
          <p:cNvPicPr>
            <a:picLocks noChangeAspect="1"/>
          </p:cNvPicPr>
          <p:nvPr/>
        </p:nvPicPr>
        <p:blipFill>
          <a:blip r:embed="rId2"/>
          <a:stretch>
            <a:fillRect/>
          </a:stretch>
        </p:blipFill>
        <p:spPr>
          <a:xfrm>
            <a:off x="1719421" y="958283"/>
            <a:ext cx="5705157" cy="4061860"/>
          </a:xfrm>
          <a:prstGeom prst="rect">
            <a:avLst/>
          </a:prstGeom>
          <a:ln w="19050">
            <a:solidFill>
              <a:schemeClr val="tx1"/>
            </a:solidFill>
          </a:ln>
        </p:spPr>
      </p:pic>
    </p:spTree>
    <p:extLst>
      <p:ext uri="{BB962C8B-B14F-4D97-AF65-F5344CB8AC3E}">
        <p14:creationId xmlns:p14="http://schemas.microsoft.com/office/powerpoint/2010/main" val="3959826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3AE31-50BD-8D56-0ADD-A8005A30E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BE58D5-04DE-C4DA-4A3D-33C32B823D9F}"/>
              </a:ext>
            </a:extLst>
          </p:cNvPr>
          <p:cNvSpPr>
            <a:spLocks noGrp="1"/>
          </p:cNvSpPr>
          <p:nvPr>
            <p:ph type="title"/>
          </p:nvPr>
        </p:nvSpPr>
        <p:spPr>
          <a:xfrm>
            <a:off x="491400" y="283690"/>
            <a:ext cx="7704000" cy="612600"/>
          </a:xfrm>
        </p:spPr>
        <p:txBody>
          <a:bodyPr/>
          <a:lstStyle/>
          <a:p>
            <a:r>
              <a:rPr lang="en-US" dirty="0"/>
              <a:t>Full Empathy Map — Richard</a:t>
            </a:r>
          </a:p>
        </p:txBody>
      </p:sp>
      <p:pic>
        <p:nvPicPr>
          <p:cNvPr id="4" name="Picture 3" descr="A group of colorful sticky notes&#10;&#10;Description automatically generated">
            <a:extLst>
              <a:ext uri="{FF2B5EF4-FFF2-40B4-BE49-F238E27FC236}">
                <a16:creationId xmlns:a16="http://schemas.microsoft.com/office/drawing/2014/main" id="{8BB1BB1B-CCB7-644C-D643-5F2FA1D5C6EA}"/>
              </a:ext>
            </a:extLst>
          </p:cNvPr>
          <p:cNvPicPr>
            <a:picLocks noChangeAspect="1"/>
          </p:cNvPicPr>
          <p:nvPr/>
        </p:nvPicPr>
        <p:blipFill>
          <a:blip r:embed="rId2"/>
          <a:stretch>
            <a:fillRect/>
          </a:stretch>
        </p:blipFill>
        <p:spPr>
          <a:xfrm>
            <a:off x="1616564" y="1089676"/>
            <a:ext cx="5453671" cy="3666224"/>
          </a:xfrm>
          <a:prstGeom prst="rect">
            <a:avLst/>
          </a:prstGeom>
          <a:ln w="19050">
            <a:solidFill>
              <a:schemeClr val="tx1"/>
            </a:solidFill>
          </a:ln>
        </p:spPr>
      </p:pic>
    </p:spTree>
    <p:extLst>
      <p:ext uri="{BB962C8B-B14F-4D97-AF65-F5344CB8AC3E}">
        <p14:creationId xmlns:p14="http://schemas.microsoft.com/office/powerpoint/2010/main" val="3878600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2260-935B-5C2C-CBD9-9F945AA35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786D8B-3553-C367-67AA-A88F824189D2}"/>
              </a:ext>
            </a:extLst>
          </p:cNvPr>
          <p:cNvSpPr>
            <a:spLocks noGrp="1"/>
          </p:cNvSpPr>
          <p:nvPr>
            <p:ph type="title"/>
          </p:nvPr>
        </p:nvSpPr>
        <p:spPr>
          <a:xfrm>
            <a:off x="491400" y="283690"/>
            <a:ext cx="7704000" cy="612600"/>
          </a:xfrm>
        </p:spPr>
        <p:txBody>
          <a:bodyPr/>
          <a:lstStyle/>
          <a:p>
            <a:r>
              <a:rPr lang="en-US" dirty="0"/>
              <a:t>HMW Brainstorm (POV #1)</a:t>
            </a:r>
          </a:p>
        </p:txBody>
      </p:sp>
      <p:pic>
        <p:nvPicPr>
          <p:cNvPr id="5" name="Picture 4" descr="A white board with writing on it&#10;&#10;Description automatically generated">
            <a:extLst>
              <a:ext uri="{FF2B5EF4-FFF2-40B4-BE49-F238E27FC236}">
                <a16:creationId xmlns:a16="http://schemas.microsoft.com/office/drawing/2014/main" id="{8D41B469-736C-C1CC-ABA1-963D4FD864AE}"/>
              </a:ext>
            </a:extLst>
          </p:cNvPr>
          <p:cNvPicPr>
            <a:picLocks noChangeAspect="1"/>
          </p:cNvPicPr>
          <p:nvPr/>
        </p:nvPicPr>
        <p:blipFill>
          <a:blip r:embed="rId3"/>
          <a:srcRect l="11355" t="42548" r="11515" b="22296"/>
          <a:stretch/>
        </p:blipFill>
        <p:spPr>
          <a:xfrm>
            <a:off x="1188532" y="1489754"/>
            <a:ext cx="6766935" cy="2465797"/>
          </a:xfrm>
          <a:prstGeom prst="rect">
            <a:avLst/>
          </a:prstGeom>
          <a:ln w="28575">
            <a:solidFill>
              <a:schemeClr val="tx1"/>
            </a:solidFill>
          </a:ln>
        </p:spPr>
      </p:pic>
    </p:spTree>
    <p:extLst>
      <p:ext uri="{BB962C8B-B14F-4D97-AF65-F5344CB8AC3E}">
        <p14:creationId xmlns:p14="http://schemas.microsoft.com/office/powerpoint/2010/main" val="2776902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BDDB5-50E8-06DD-922D-4884AF3C6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29333-387C-1D29-CE3A-4B468E98BC07}"/>
              </a:ext>
            </a:extLst>
          </p:cNvPr>
          <p:cNvSpPr>
            <a:spLocks noGrp="1"/>
          </p:cNvSpPr>
          <p:nvPr>
            <p:ph type="title"/>
          </p:nvPr>
        </p:nvSpPr>
        <p:spPr>
          <a:xfrm>
            <a:off x="491400" y="283690"/>
            <a:ext cx="7704000" cy="612600"/>
          </a:xfrm>
        </p:spPr>
        <p:txBody>
          <a:bodyPr/>
          <a:lstStyle/>
          <a:p>
            <a:r>
              <a:rPr lang="en-US" dirty="0"/>
              <a:t>HMW Brainstorm (POV #2)</a:t>
            </a:r>
          </a:p>
        </p:txBody>
      </p:sp>
      <p:pic>
        <p:nvPicPr>
          <p:cNvPr id="4" name="Picture 3" descr="A white board with writing on it&#10;&#10;Description automatically generated">
            <a:extLst>
              <a:ext uri="{FF2B5EF4-FFF2-40B4-BE49-F238E27FC236}">
                <a16:creationId xmlns:a16="http://schemas.microsoft.com/office/drawing/2014/main" id="{4A831BE5-0C43-79D9-F257-446CCF84F0B5}"/>
              </a:ext>
            </a:extLst>
          </p:cNvPr>
          <p:cNvPicPr>
            <a:picLocks noChangeAspect="1"/>
          </p:cNvPicPr>
          <p:nvPr/>
        </p:nvPicPr>
        <p:blipFill>
          <a:blip r:embed="rId3"/>
          <a:srcRect l="11724" t="33958" r="12045" b="18901"/>
          <a:stretch/>
        </p:blipFill>
        <p:spPr>
          <a:xfrm>
            <a:off x="1691578" y="1407560"/>
            <a:ext cx="5760843" cy="2856217"/>
          </a:xfrm>
          <a:prstGeom prst="rect">
            <a:avLst/>
          </a:prstGeom>
          <a:ln w="28575">
            <a:solidFill>
              <a:schemeClr val="tx1"/>
            </a:solidFill>
          </a:ln>
        </p:spPr>
      </p:pic>
    </p:spTree>
    <p:extLst>
      <p:ext uri="{BB962C8B-B14F-4D97-AF65-F5344CB8AC3E}">
        <p14:creationId xmlns:p14="http://schemas.microsoft.com/office/powerpoint/2010/main" val="2948565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F000D-B71F-8672-7CB7-65847934F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176986-AE32-541A-8EED-25334F497A29}"/>
              </a:ext>
            </a:extLst>
          </p:cNvPr>
          <p:cNvSpPr>
            <a:spLocks noGrp="1"/>
          </p:cNvSpPr>
          <p:nvPr>
            <p:ph type="title"/>
          </p:nvPr>
        </p:nvSpPr>
        <p:spPr>
          <a:xfrm>
            <a:off x="491400" y="283690"/>
            <a:ext cx="7704000" cy="612600"/>
          </a:xfrm>
        </p:spPr>
        <p:txBody>
          <a:bodyPr/>
          <a:lstStyle/>
          <a:p>
            <a:r>
              <a:rPr lang="en-US" dirty="0"/>
              <a:t>HMW Brainstorm (POV #3)</a:t>
            </a:r>
          </a:p>
        </p:txBody>
      </p:sp>
      <p:pic>
        <p:nvPicPr>
          <p:cNvPr id="5" name="Picture 4" descr="A white board with writing on it&#10;&#10;Description automatically generated">
            <a:extLst>
              <a:ext uri="{FF2B5EF4-FFF2-40B4-BE49-F238E27FC236}">
                <a16:creationId xmlns:a16="http://schemas.microsoft.com/office/drawing/2014/main" id="{65AD0BAD-F965-3A60-D952-95DCF07F6B3E}"/>
              </a:ext>
            </a:extLst>
          </p:cNvPr>
          <p:cNvPicPr>
            <a:picLocks noChangeAspect="1"/>
          </p:cNvPicPr>
          <p:nvPr/>
        </p:nvPicPr>
        <p:blipFill>
          <a:blip r:embed="rId3"/>
          <a:srcRect l="13475" t="35955" r="19167" b="23695"/>
          <a:stretch/>
        </p:blipFill>
        <p:spPr>
          <a:xfrm>
            <a:off x="1538581" y="1133368"/>
            <a:ext cx="6066838" cy="2876764"/>
          </a:xfrm>
          <a:prstGeom prst="rect">
            <a:avLst/>
          </a:prstGeom>
          <a:ln w="28575">
            <a:solidFill>
              <a:schemeClr val="tx1"/>
            </a:solidFill>
          </a:ln>
        </p:spPr>
      </p:pic>
    </p:spTree>
    <p:extLst>
      <p:ext uri="{BB962C8B-B14F-4D97-AF65-F5344CB8AC3E}">
        <p14:creationId xmlns:p14="http://schemas.microsoft.com/office/powerpoint/2010/main" val="952447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C74EB-5F9A-2EF8-5841-A49B71FEC38E}"/>
              </a:ext>
            </a:extLst>
          </p:cNvPr>
          <p:cNvSpPr>
            <a:spLocks noGrp="1"/>
          </p:cNvSpPr>
          <p:nvPr>
            <p:ph type="title"/>
          </p:nvPr>
        </p:nvSpPr>
        <p:spPr/>
        <p:txBody>
          <a:bodyPr/>
          <a:lstStyle/>
          <a:p>
            <a:r>
              <a:rPr lang="en-US" dirty="0"/>
              <a:t>Solution Brainstorming (HMW #1)</a:t>
            </a:r>
          </a:p>
        </p:txBody>
      </p:sp>
      <p:pic>
        <p:nvPicPr>
          <p:cNvPr id="8" name="Picture 7" descr="A white board with writing on it&#10;&#10;Description automatically generated">
            <a:extLst>
              <a:ext uri="{FF2B5EF4-FFF2-40B4-BE49-F238E27FC236}">
                <a16:creationId xmlns:a16="http://schemas.microsoft.com/office/drawing/2014/main" id="{72628DA4-E59F-9CC2-1790-FC3417C386E4}"/>
              </a:ext>
            </a:extLst>
          </p:cNvPr>
          <p:cNvPicPr>
            <a:picLocks noChangeAspect="1"/>
          </p:cNvPicPr>
          <p:nvPr/>
        </p:nvPicPr>
        <p:blipFill>
          <a:blip r:embed="rId2"/>
          <a:srcRect l="5411" t="25891" r="6199" b="16308"/>
          <a:stretch/>
        </p:blipFill>
        <p:spPr>
          <a:xfrm>
            <a:off x="1306749" y="1447570"/>
            <a:ext cx="6534053" cy="3310128"/>
          </a:xfrm>
          <a:prstGeom prst="rect">
            <a:avLst/>
          </a:prstGeom>
          <a:ln w="28575">
            <a:solidFill>
              <a:schemeClr val="tx1"/>
            </a:solidFill>
          </a:ln>
        </p:spPr>
      </p:pic>
    </p:spTree>
    <p:extLst>
      <p:ext uri="{BB962C8B-B14F-4D97-AF65-F5344CB8AC3E}">
        <p14:creationId xmlns:p14="http://schemas.microsoft.com/office/powerpoint/2010/main" val="2785881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A9FA8-5FE2-C5E3-20D2-740C69F93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80A11-CD3F-01F1-4C49-A5E985D0B89C}"/>
              </a:ext>
            </a:extLst>
          </p:cNvPr>
          <p:cNvSpPr>
            <a:spLocks noGrp="1"/>
          </p:cNvSpPr>
          <p:nvPr>
            <p:ph type="title"/>
          </p:nvPr>
        </p:nvSpPr>
        <p:spPr/>
        <p:txBody>
          <a:bodyPr/>
          <a:lstStyle/>
          <a:p>
            <a:r>
              <a:rPr lang="en-US" dirty="0"/>
              <a:t>Solution Brainstorming (HMW #2)</a:t>
            </a:r>
          </a:p>
        </p:txBody>
      </p:sp>
      <p:pic>
        <p:nvPicPr>
          <p:cNvPr id="4" name="Picture 3" descr="A white board with writing on it&#10;&#10;Description automatically generated">
            <a:extLst>
              <a:ext uri="{FF2B5EF4-FFF2-40B4-BE49-F238E27FC236}">
                <a16:creationId xmlns:a16="http://schemas.microsoft.com/office/drawing/2014/main" id="{7B1CA9CB-3939-A915-D450-CD8D24DA8C1B}"/>
              </a:ext>
            </a:extLst>
          </p:cNvPr>
          <p:cNvPicPr>
            <a:picLocks noChangeAspect="1"/>
          </p:cNvPicPr>
          <p:nvPr/>
        </p:nvPicPr>
        <p:blipFill>
          <a:blip r:embed="rId2"/>
          <a:srcRect l="7765" t="26214" r="5431" b="14426"/>
          <a:stretch/>
        </p:blipFill>
        <p:spPr>
          <a:xfrm>
            <a:off x="1360603" y="1201678"/>
            <a:ext cx="6422793" cy="3401319"/>
          </a:xfrm>
          <a:prstGeom prst="rect">
            <a:avLst/>
          </a:prstGeom>
          <a:ln w="28575">
            <a:solidFill>
              <a:schemeClr val="tx1"/>
            </a:solidFill>
          </a:ln>
        </p:spPr>
      </p:pic>
    </p:spTree>
    <p:extLst>
      <p:ext uri="{BB962C8B-B14F-4D97-AF65-F5344CB8AC3E}">
        <p14:creationId xmlns:p14="http://schemas.microsoft.com/office/powerpoint/2010/main" val="3087610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0389C-3D49-DAD4-1DC3-95FED5C15B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72BA9-A1C1-57C5-E1C1-D14C18CF1413}"/>
              </a:ext>
            </a:extLst>
          </p:cNvPr>
          <p:cNvSpPr>
            <a:spLocks noGrp="1"/>
          </p:cNvSpPr>
          <p:nvPr>
            <p:ph type="title"/>
          </p:nvPr>
        </p:nvSpPr>
        <p:spPr/>
        <p:txBody>
          <a:bodyPr/>
          <a:lstStyle/>
          <a:p>
            <a:r>
              <a:rPr lang="en-US" dirty="0"/>
              <a:t>Solution Brainstorming (HMW #3)</a:t>
            </a:r>
          </a:p>
        </p:txBody>
      </p:sp>
      <p:pic>
        <p:nvPicPr>
          <p:cNvPr id="5" name="Picture 4" descr="A white board with writing on it&#10;&#10;Description automatically generated">
            <a:extLst>
              <a:ext uri="{FF2B5EF4-FFF2-40B4-BE49-F238E27FC236}">
                <a16:creationId xmlns:a16="http://schemas.microsoft.com/office/drawing/2014/main" id="{BA71E717-52EA-FF0E-FFDD-2564CD3589B9}"/>
              </a:ext>
            </a:extLst>
          </p:cNvPr>
          <p:cNvPicPr>
            <a:picLocks noChangeAspect="1"/>
          </p:cNvPicPr>
          <p:nvPr/>
        </p:nvPicPr>
        <p:blipFill>
          <a:blip r:embed="rId2"/>
          <a:srcRect l="9427" t="24370" r="9427" b="16304"/>
          <a:stretch/>
        </p:blipFill>
        <p:spPr>
          <a:xfrm>
            <a:off x="1599206" y="1263721"/>
            <a:ext cx="5945587" cy="3369924"/>
          </a:xfrm>
          <a:prstGeom prst="rect">
            <a:avLst/>
          </a:prstGeom>
          <a:ln w="28575">
            <a:solidFill>
              <a:schemeClr val="tx1"/>
            </a:solidFill>
          </a:ln>
        </p:spPr>
      </p:pic>
    </p:spTree>
    <p:extLst>
      <p:ext uri="{BB962C8B-B14F-4D97-AF65-F5344CB8AC3E}">
        <p14:creationId xmlns:p14="http://schemas.microsoft.com/office/powerpoint/2010/main" val="3572429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0">
          <a:extLst>
            <a:ext uri="{FF2B5EF4-FFF2-40B4-BE49-F238E27FC236}">
              <a16:creationId xmlns:a16="http://schemas.microsoft.com/office/drawing/2014/main" id="{02B4ACC1-0D2C-BBB8-A2F0-5E05D17E994A}"/>
            </a:ext>
          </a:extLst>
        </p:cNvPr>
        <p:cNvGrpSpPr/>
        <p:nvPr/>
      </p:nvGrpSpPr>
      <p:grpSpPr>
        <a:xfrm>
          <a:off x="0" y="0"/>
          <a:ext cx="0" cy="0"/>
          <a:chOff x="0" y="0"/>
          <a:chExt cx="0" cy="0"/>
        </a:xfrm>
      </p:grpSpPr>
      <p:sp>
        <p:nvSpPr>
          <p:cNvPr id="871" name="Google Shape;871;p44">
            <a:extLst>
              <a:ext uri="{FF2B5EF4-FFF2-40B4-BE49-F238E27FC236}">
                <a16:creationId xmlns:a16="http://schemas.microsoft.com/office/drawing/2014/main" id="{EC254B9C-0065-1055-11B3-89F6078C46E7}"/>
              </a:ext>
            </a:extLst>
          </p:cNvPr>
          <p:cNvSpPr txBox="1">
            <a:spLocks noGrp="1"/>
          </p:cNvSpPr>
          <p:nvPr>
            <p:ph type="title"/>
          </p:nvPr>
        </p:nvSpPr>
        <p:spPr>
          <a:xfrm>
            <a:off x="5047752" y="2114525"/>
            <a:ext cx="2880900" cy="17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Interviews</a:t>
            </a:r>
            <a:endParaRPr sz="5000" dirty="0"/>
          </a:p>
        </p:txBody>
      </p:sp>
      <p:sp>
        <p:nvSpPr>
          <p:cNvPr id="872" name="Google Shape;872;p44">
            <a:extLst>
              <a:ext uri="{FF2B5EF4-FFF2-40B4-BE49-F238E27FC236}">
                <a16:creationId xmlns:a16="http://schemas.microsoft.com/office/drawing/2014/main" id="{45E0CB00-6A1F-A3AB-7537-A9F814312C28}"/>
              </a:ext>
            </a:extLst>
          </p:cNvPr>
          <p:cNvSpPr/>
          <p:nvPr/>
        </p:nvSpPr>
        <p:spPr>
          <a:xfrm>
            <a:off x="5165877" y="756502"/>
            <a:ext cx="1138500" cy="1140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a:extLst>
              <a:ext uri="{FF2B5EF4-FFF2-40B4-BE49-F238E27FC236}">
                <a16:creationId xmlns:a16="http://schemas.microsoft.com/office/drawing/2014/main" id="{3A14722C-641E-F51A-8674-F5EA0E3FDE3B}"/>
              </a:ext>
            </a:extLst>
          </p:cNvPr>
          <p:cNvSpPr txBox="1">
            <a:spLocks noGrp="1"/>
          </p:cNvSpPr>
          <p:nvPr>
            <p:ph type="title" idx="2"/>
          </p:nvPr>
        </p:nvSpPr>
        <p:spPr>
          <a:xfrm>
            <a:off x="5292177" y="1024714"/>
            <a:ext cx="8859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01</a:t>
            </a:r>
            <a:endParaRPr sz="4800"/>
          </a:p>
        </p:txBody>
      </p:sp>
      <p:grpSp>
        <p:nvGrpSpPr>
          <p:cNvPr id="875" name="Google Shape;875;p44">
            <a:extLst>
              <a:ext uri="{FF2B5EF4-FFF2-40B4-BE49-F238E27FC236}">
                <a16:creationId xmlns:a16="http://schemas.microsoft.com/office/drawing/2014/main" id="{C709D413-8732-F710-5720-9CE90D4FAC37}"/>
              </a:ext>
            </a:extLst>
          </p:cNvPr>
          <p:cNvGrpSpPr/>
          <p:nvPr/>
        </p:nvGrpSpPr>
        <p:grpSpPr>
          <a:xfrm>
            <a:off x="1026366" y="540373"/>
            <a:ext cx="3246754" cy="4074212"/>
            <a:chOff x="950166" y="540373"/>
            <a:chExt cx="3246754" cy="4074212"/>
          </a:xfrm>
        </p:grpSpPr>
        <p:grpSp>
          <p:nvGrpSpPr>
            <p:cNvPr id="876" name="Google Shape;876;p44">
              <a:extLst>
                <a:ext uri="{FF2B5EF4-FFF2-40B4-BE49-F238E27FC236}">
                  <a16:creationId xmlns:a16="http://schemas.microsoft.com/office/drawing/2014/main" id="{23E69C72-4533-51E6-1E48-481BE8D6405C}"/>
                </a:ext>
              </a:extLst>
            </p:cNvPr>
            <p:cNvGrpSpPr/>
            <p:nvPr/>
          </p:nvGrpSpPr>
          <p:grpSpPr>
            <a:xfrm>
              <a:off x="950166" y="1457227"/>
              <a:ext cx="3246754" cy="3157358"/>
              <a:chOff x="719968" y="863497"/>
              <a:chExt cx="1674534" cy="1628427"/>
            </a:xfrm>
          </p:grpSpPr>
          <p:sp>
            <p:nvSpPr>
              <p:cNvPr id="877" name="Google Shape;877;p44">
                <a:extLst>
                  <a:ext uri="{FF2B5EF4-FFF2-40B4-BE49-F238E27FC236}">
                    <a16:creationId xmlns:a16="http://schemas.microsoft.com/office/drawing/2014/main" id="{45F1AEF2-2522-E1D4-5C1A-34D9F9750B40}"/>
                  </a:ext>
                </a:extLst>
              </p:cNvPr>
              <p:cNvSpPr/>
              <p:nvPr/>
            </p:nvSpPr>
            <p:spPr>
              <a:xfrm>
                <a:off x="719968" y="1173340"/>
                <a:ext cx="1674534" cy="1032310"/>
              </a:xfrm>
              <a:custGeom>
                <a:avLst/>
                <a:gdLst/>
                <a:ahLst/>
                <a:cxnLst/>
                <a:rect l="l" t="t" r="r" b="b"/>
                <a:pathLst>
                  <a:path w="86039" h="53041" extrusionOk="0">
                    <a:moveTo>
                      <a:pt x="14982" y="1"/>
                    </a:moveTo>
                    <a:lnTo>
                      <a:pt x="7316" y="17356"/>
                    </a:lnTo>
                    <a:cubicBezTo>
                      <a:pt x="0" y="33817"/>
                      <a:pt x="14554" y="53040"/>
                      <a:pt x="43000" y="53040"/>
                    </a:cubicBezTo>
                    <a:cubicBezTo>
                      <a:pt x="71484" y="53040"/>
                      <a:pt x="86038" y="33817"/>
                      <a:pt x="78722" y="17356"/>
                    </a:cubicBezTo>
                    <a:lnTo>
                      <a:pt x="710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a:extLst>
                  <a:ext uri="{FF2B5EF4-FFF2-40B4-BE49-F238E27FC236}">
                    <a16:creationId xmlns:a16="http://schemas.microsoft.com/office/drawing/2014/main" id="{64955135-6095-A7C4-60F8-AD110909FEBA}"/>
                  </a:ext>
                </a:extLst>
              </p:cNvPr>
              <p:cNvSpPr/>
              <p:nvPr/>
            </p:nvSpPr>
            <p:spPr>
              <a:xfrm>
                <a:off x="1175137" y="2112464"/>
                <a:ext cx="705866" cy="379460"/>
              </a:xfrm>
              <a:custGeom>
                <a:avLst/>
                <a:gdLst/>
                <a:ahLst/>
                <a:cxnLst/>
                <a:rect l="l" t="t" r="r" b="b"/>
                <a:pathLst>
                  <a:path w="36268" h="19497" extrusionOk="0">
                    <a:moveTo>
                      <a:pt x="18134" y="1"/>
                    </a:moveTo>
                    <a:cubicBezTo>
                      <a:pt x="16149" y="1"/>
                      <a:pt x="14165" y="117"/>
                      <a:pt x="12180" y="351"/>
                    </a:cubicBezTo>
                    <a:cubicBezTo>
                      <a:pt x="10662" y="507"/>
                      <a:pt x="9184" y="857"/>
                      <a:pt x="7705" y="1324"/>
                    </a:cubicBezTo>
                    <a:cubicBezTo>
                      <a:pt x="6577" y="1674"/>
                      <a:pt x="5487" y="2219"/>
                      <a:pt x="4514" y="2880"/>
                    </a:cubicBezTo>
                    <a:cubicBezTo>
                      <a:pt x="3658" y="3464"/>
                      <a:pt x="2919" y="4203"/>
                      <a:pt x="2335" y="5060"/>
                    </a:cubicBezTo>
                    <a:cubicBezTo>
                      <a:pt x="1751" y="5916"/>
                      <a:pt x="1284" y="6850"/>
                      <a:pt x="1012" y="7822"/>
                    </a:cubicBezTo>
                    <a:cubicBezTo>
                      <a:pt x="662" y="8912"/>
                      <a:pt x="428" y="10040"/>
                      <a:pt x="311" y="11169"/>
                    </a:cubicBezTo>
                    <a:cubicBezTo>
                      <a:pt x="156" y="12375"/>
                      <a:pt x="78" y="13659"/>
                      <a:pt x="39" y="15060"/>
                    </a:cubicBezTo>
                    <a:cubicBezTo>
                      <a:pt x="0" y="16422"/>
                      <a:pt x="0" y="17940"/>
                      <a:pt x="0" y="19496"/>
                    </a:cubicBezTo>
                    <a:lnTo>
                      <a:pt x="36268" y="19496"/>
                    </a:lnTo>
                    <a:cubicBezTo>
                      <a:pt x="36268" y="17979"/>
                      <a:pt x="36268" y="16461"/>
                      <a:pt x="36229" y="15060"/>
                    </a:cubicBezTo>
                    <a:cubicBezTo>
                      <a:pt x="36190" y="13659"/>
                      <a:pt x="36112" y="12375"/>
                      <a:pt x="35995" y="11169"/>
                    </a:cubicBezTo>
                    <a:cubicBezTo>
                      <a:pt x="35840" y="10040"/>
                      <a:pt x="35606" y="8912"/>
                      <a:pt x="35295" y="7822"/>
                    </a:cubicBezTo>
                    <a:cubicBezTo>
                      <a:pt x="34983" y="6850"/>
                      <a:pt x="34555" y="5916"/>
                      <a:pt x="33972" y="5060"/>
                    </a:cubicBezTo>
                    <a:cubicBezTo>
                      <a:pt x="33388" y="4203"/>
                      <a:pt x="32649" y="3464"/>
                      <a:pt x="31793" y="2880"/>
                    </a:cubicBezTo>
                    <a:cubicBezTo>
                      <a:pt x="30820" y="2219"/>
                      <a:pt x="29730" y="1674"/>
                      <a:pt x="28563" y="1324"/>
                    </a:cubicBezTo>
                    <a:cubicBezTo>
                      <a:pt x="27123" y="857"/>
                      <a:pt x="25605" y="507"/>
                      <a:pt x="24088" y="351"/>
                    </a:cubicBezTo>
                    <a:cubicBezTo>
                      <a:pt x="22103" y="117"/>
                      <a:pt x="20119" y="1"/>
                      <a:pt x="18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a:extLst>
                  <a:ext uri="{FF2B5EF4-FFF2-40B4-BE49-F238E27FC236}">
                    <a16:creationId xmlns:a16="http://schemas.microsoft.com/office/drawing/2014/main" id="{30859ABF-E91C-6FD1-84E0-2AF196D1B900}"/>
                  </a:ext>
                </a:extLst>
              </p:cNvPr>
              <p:cNvSpPr/>
              <p:nvPr/>
            </p:nvSpPr>
            <p:spPr>
              <a:xfrm>
                <a:off x="1361432" y="1834520"/>
                <a:ext cx="333256" cy="431717"/>
              </a:xfrm>
              <a:custGeom>
                <a:avLst/>
                <a:gdLst/>
                <a:ahLst/>
                <a:cxnLst/>
                <a:rect l="l" t="t" r="r" b="b"/>
                <a:pathLst>
                  <a:path w="17123" h="22182" extrusionOk="0">
                    <a:moveTo>
                      <a:pt x="1" y="0"/>
                    </a:moveTo>
                    <a:lnTo>
                      <a:pt x="1" y="13620"/>
                    </a:lnTo>
                    <a:cubicBezTo>
                      <a:pt x="1" y="18368"/>
                      <a:pt x="3853" y="22181"/>
                      <a:pt x="8562" y="22181"/>
                    </a:cubicBezTo>
                    <a:cubicBezTo>
                      <a:pt x="13309" y="22181"/>
                      <a:pt x="17123" y="18368"/>
                      <a:pt x="17123" y="13620"/>
                    </a:cubicBezTo>
                    <a:lnTo>
                      <a:pt x="17123"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a:extLst>
                  <a:ext uri="{FF2B5EF4-FFF2-40B4-BE49-F238E27FC236}">
                    <a16:creationId xmlns:a16="http://schemas.microsoft.com/office/drawing/2014/main" id="{AE137772-4D95-6FF2-89B5-C3FD9D384118}"/>
                  </a:ext>
                </a:extLst>
              </p:cNvPr>
              <p:cNvSpPr/>
              <p:nvPr/>
            </p:nvSpPr>
            <p:spPr>
              <a:xfrm>
                <a:off x="1361432" y="1890572"/>
                <a:ext cx="333256" cy="222359"/>
              </a:xfrm>
              <a:custGeom>
                <a:avLst/>
                <a:gdLst/>
                <a:ahLst/>
                <a:cxnLst/>
                <a:rect l="l" t="t" r="r" b="b"/>
                <a:pathLst>
                  <a:path w="17123" h="11425" extrusionOk="0">
                    <a:moveTo>
                      <a:pt x="1" y="0"/>
                    </a:moveTo>
                    <a:lnTo>
                      <a:pt x="1" y="8483"/>
                    </a:lnTo>
                    <a:cubicBezTo>
                      <a:pt x="2624" y="10441"/>
                      <a:pt x="5729" y="11425"/>
                      <a:pt x="8838" y="11425"/>
                    </a:cubicBezTo>
                    <a:cubicBezTo>
                      <a:pt x="11724" y="11425"/>
                      <a:pt x="14613" y="10577"/>
                      <a:pt x="17123" y="8872"/>
                    </a:cubicBezTo>
                    <a:lnTo>
                      <a:pt x="17123" y="0"/>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a:extLst>
                  <a:ext uri="{FF2B5EF4-FFF2-40B4-BE49-F238E27FC236}">
                    <a16:creationId xmlns:a16="http://schemas.microsoft.com/office/drawing/2014/main" id="{22607BEB-C147-BB92-AA5F-4E221B54BC0D}"/>
                  </a:ext>
                </a:extLst>
              </p:cNvPr>
              <p:cNvSpPr/>
              <p:nvPr/>
            </p:nvSpPr>
            <p:spPr>
              <a:xfrm>
                <a:off x="1650743" y="2006588"/>
                <a:ext cx="103034" cy="219167"/>
              </a:xfrm>
              <a:custGeom>
                <a:avLst/>
                <a:gdLst/>
                <a:ahLst/>
                <a:cxnLst/>
                <a:rect l="l" t="t" r="r" b="b"/>
                <a:pathLst>
                  <a:path w="5294" h="11261" extrusionOk="0">
                    <a:moveTo>
                      <a:pt x="3204" y="1"/>
                    </a:moveTo>
                    <a:cubicBezTo>
                      <a:pt x="2290" y="1"/>
                      <a:pt x="1502" y="686"/>
                      <a:pt x="1363" y="1588"/>
                    </a:cubicBezTo>
                    <a:lnTo>
                      <a:pt x="195" y="9060"/>
                    </a:lnTo>
                    <a:cubicBezTo>
                      <a:pt x="1" y="10110"/>
                      <a:pt x="740" y="11083"/>
                      <a:pt x="1791" y="11239"/>
                    </a:cubicBezTo>
                    <a:cubicBezTo>
                      <a:pt x="1886" y="11253"/>
                      <a:pt x="1980" y="11260"/>
                      <a:pt x="2074" y="11260"/>
                    </a:cubicBezTo>
                    <a:cubicBezTo>
                      <a:pt x="2984" y="11260"/>
                      <a:pt x="3829" y="10596"/>
                      <a:pt x="3970" y="9643"/>
                    </a:cubicBezTo>
                    <a:lnTo>
                      <a:pt x="5138" y="2211"/>
                    </a:lnTo>
                    <a:cubicBezTo>
                      <a:pt x="5293" y="1160"/>
                      <a:pt x="4593" y="187"/>
                      <a:pt x="3542" y="32"/>
                    </a:cubicBezTo>
                    <a:cubicBezTo>
                      <a:pt x="3428" y="11"/>
                      <a:pt x="3315" y="1"/>
                      <a:pt x="3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a:extLst>
                  <a:ext uri="{FF2B5EF4-FFF2-40B4-BE49-F238E27FC236}">
                    <a16:creationId xmlns:a16="http://schemas.microsoft.com/office/drawing/2014/main" id="{E7202F7C-309B-DE6A-7A23-53972BE7C73A}"/>
                  </a:ext>
                </a:extLst>
              </p:cNvPr>
              <p:cNvSpPr/>
              <p:nvPr/>
            </p:nvSpPr>
            <p:spPr>
              <a:xfrm>
                <a:off x="1302364" y="2006588"/>
                <a:ext cx="103015" cy="219167"/>
              </a:xfrm>
              <a:custGeom>
                <a:avLst/>
                <a:gdLst/>
                <a:ahLst/>
                <a:cxnLst/>
                <a:rect l="l" t="t" r="r" b="b"/>
                <a:pathLst>
                  <a:path w="5293" h="11261" extrusionOk="0">
                    <a:moveTo>
                      <a:pt x="2118" y="1"/>
                    </a:moveTo>
                    <a:cubicBezTo>
                      <a:pt x="2010" y="1"/>
                      <a:pt x="1900" y="11"/>
                      <a:pt x="1791" y="32"/>
                    </a:cubicBezTo>
                    <a:cubicBezTo>
                      <a:pt x="740" y="187"/>
                      <a:pt x="1" y="1160"/>
                      <a:pt x="195" y="2211"/>
                    </a:cubicBezTo>
                    <a:lnTo>
                      <a:pt x="1363" y="9643"/>
                    </a:lnTo>
                    <a:cubicBezTo>
                      <a:pt x="1504" y="10596"/>
                      <a:pt x="2316" y="11260"/>
                      <a:pt x="3250" y="11260"/>
                    </a:cubicBezTo>
                    <a:cubicBezTo>
                      <a:pt x="3346" y="11260"/>
                      <a:pt x="3444" y="11253"/>
                      <a:pt x="3542" y="11239"/>
                    </a:cubicBezTo>
                    <a:cubicBezTo>
                      <a:pt x="4592" y="11083"/>
                      <a:pt x="5293" y="10071"/>
                      <a:pt x="5137" y="9060"/>
                    </a:cubicBezTo>
                    <a:lnTo>
                      <a:pt x="3970" y="1588"/>
                    </a:lnTo>
                    <a:cubicBezTo>
                      <a:pt x="3831" y="686"/>
                      <a:pt x="3012" y="1"/>
                      <a:pt x="2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a:extLst>
                  <a:ext uri="{FF2B5EF4-FFF2-40B4-BE49-F238E27FC236}">
                    <a16:creationId xmlns:a16="http://schemas.microsoft.com/office/drawing/2014/main" id="{D93A6964-9A47-BB17-FD21-12CC88050847}"/>
                  </a:ext>
                </a:extLst>
              </p:cNvPr>
              <p:cNvSpPr/>
              <p:nvPr/>
            </p:nvSpPr>
            <p:spPr>
              <a:xfrm>
                <a:off x="1168306"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a:extLst>
                  <a:ext uri="{FF2B5EF4-FFF2-40B4-BE49-F238E27FC236}">
                    <a16:creationId xmlns:a16="http://schemas.microsoft.com/office/drawing/2014/main" id="{0D5114DF-5FB7-E31C-A65F-25EEEA6BED05}"/>
                  </a:ext>
                </a:extLst>
              </p:cNvPr>
              <p:cNvSpPr/>
              <p:nvPr/>
            </p:nvSpPr>
            <p:spPr>
              <a:xfrm>
                <a:off x="1754517" y="1684639"/>
                <a:ext cx="241607" cy="212686"/>
              </a:xfrm>
              <a:custGeom>
                <a:avLst/>
                <a:gdLst/>
                <a:ahLst/>
                <a:cxnLst/>
                <a:rect l="l" t="t" r="r" b="b"/>
                <a:pathLst>
                  <a:path w="12414" h="10928" extrusionOk="0">
                    <a:moveTo>
                      <a:pt x="6180" y="0"/>
                    </a:moveTo>
                    <a:cubicBezTo>
                      <a:pt x="4038" y="0"/>
                      <a:pt x="2018" y="1272"/>
                      <a:pt x="1167" y="3382"/>
                    </a:cubicBezTo>
                    <a:cubicBezTo>
                      <a:pt x="0" y="6145"/>
                      <a:pt x="1323" y="9336"/>
                      <a:pt x="4125" y="10503"/>
                    </a:cubicBezTo>
                    <a:cubicBezTo>
                      <a:pt x="4807" y="10791"/>
                      <a:pt x="5514" y="10928"/>
                      <a:pt x="6211" y="10928"/>
                    </a:cubicBezTo>
                    <a:cubicBezTo>
                      <a:pt x="8339" y="10928"/>
                      <a:pt x="10367" y="9656"/>
                      <a:pt x="11246" y="7546"/>
                    </a:cubicBezTo>
                    <a:cubicBezTo>
                      <a:pt x="12414" y="4783"/>
                      <a:pt x="11090" y="1553"/>
                      <a:pt x="8289" y="425"/>
                    </a:cubicBezTo>
                    <a:cubicBezTo>
                      <a:pt x="7597" y="137"/>
                      <a:pt x="6882" y="0"/>
                      <a:pt x="6180"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a:extLst>
                  <a:ext uri="{FF2B5EF4-FFF2-40B4-BE49-F238E27FC236}">
                    <a16:creationId xmlns:a16="http://schemas.microsoft.com/office/drawing/2014/main" id="{1C21B1E2-FB25-E723-382B-E4AA5AD9DE70}"/>
                  </a:ext>
                </a:extLst>
              </p:cNvPr>
              <p:cNvSpPr/>
              <p:nvPr/>
            </p:nvSpPr>
            <p:spPr>
              <a:xfrm>
                <a:off x="1834780" y="1730240"/>
                <a:ext cx="72731" cy="72498"/>
              </a:xfrm>
              <a:custGeom>
                <a:avLst/>
                <a:gdLst/>
                <a:ahLst/>
                <a:cxnLst/>
                <a:rect l="l" t="t" r="r" b="b"/>
                <a:pathLst>
                  <a:path w="3737" h="3725" extrusionOk="0">
                    <a:moveTo>
                      <a:pt x="3170" y="1"/>
                    </a:moveTo>
                    <a:cubicBezTo>
                      <a:pt x="2857" y="1"/>
                      <a:pt x="2550" y="61"/>
                      <a:pt x="2258" y="183"/>
                    </a:cubicBezTo>
                    <a:cubicBezTo>
                      <a:pt x="1285" y="494"/>
                      <a:pt x="507" y="1272"/>
                      <a:pt x="157" y="2245"/>
                    </a:cubicBezTo>
                    <a:cubicBezTo>
                      <a:pt x="1" y="2712"/>
                      <a:pt x="1" y="3218"/>
                      <a:pt x="79" y="3724"/>
                    </a:cubicBezTo>
                    <a:cubicBezTo>
                      <a:pt x="273" y="2790"/>
                      <a:pt x="701" y="1973"/>
                      <a:pt x="1324" y="1311"/>
                    </a:cubicBezTo>
                    <a:cubicBezTo>
                      <a:pt x="1986" y="689"/>
                      <a:pt x="2842" y="222"/>
                      <a:pt x="3737" y="66"/>
                    </a:cubicBezTo>
                    <a:cubicBezTo>
                      <a:pt x="3547" y="22"/>
                      <a:pt x="3357" y="1"/>
                      <a:pt x="317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a:extLst>
                  <a:ext uri="{FF2B5EF4-FFF2-40B4-BE49-F238E27FC236}">
                    <a16:creationId xmlns:a16="http://schemas.microsoft.com/office/drawing/2014/main" id="{A6E3718D-52A7-E91F-AA0D-A6018818893B}"/>
                  </a:ext>
                </a:extLst>
              </p:cNvPr>
              <p:cNvSpPr/>
              <p:nvPr/>
            </p:nvSpPr>
            <p:spPr>
              <a:xfrm>
                <a:off x="1038803" y="1684639"/>
                <a:ext cx="240868" cy="212686"/>
              </a:xfrm>
              <a:custGeom>
                <a:avLst/>
                <a:gdLst/>
                <a:ahLst/>
                <a:cxnLst/>
                <a:rect l="l" t="t" r="r" b="b"/>
                <a:pathLst>
                  <a:path w="12376" h="10928" extrusionOk="0">
                    <a:moveTo>
                      <a:pt x="6195" y="0"/>
                    </a:moveTo>
                    <a:cubicBezTo>
                      <a:pt x="5493" y="0"/>
                      <a:pt x="4778" y="137"/>
                      <a:pt x="4087" y="425"/>
                    </a:cubicBezTo>
                    <a:cubicBezTo>
                      <a:pt x="1324" y="1553"/>
                      <a:pt x="1" y="4783"/>
                      <a:pt x="1129" y="7546"/>
                    </a:cubicBezTo>
                    <a:cubicBezTo>
                      <a:pt x="2009" y="9656"/>
                      <a:pt x="4036" y="10928"/>
                      <a:pt x="6181" y="10928"/>
                    </a:cubicBezTo>
                    <a:cubicBezTo>
                      <a:pt x="6883" y="10928"/>
                      <a:pt x="7598" y="10791"/>
                      <a:pt x="8289" y="10503"/>
                    </a:cubicBezTo>
                    <a:cubicBezTo>
                      <a:pt x="11052" y="9336"/>
                      <a:pt x="12375" y="6145"/>
                      <a:pt x="11247" y="3382"/>
                    </a:cubicBezTo>
                    <a:cubicBezTo>
                      <a:pt x="10367" y="1272"/>
                      <a:pt x="8340" y="0"/>
                      <a:pt x="6195"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a:extLst>
                  <a:ext uri="{FF2B5EF4-FFF2-40B4-BE49-F238E27FC236}">
                    <a16:creationId xmlns:a16="http://schemas.microsoft.com/office/drawing/2014/main" id="{FC555542-8586-10B3-BE6F-AF81AD41B35F}"/>
                  </a:ext>
                </a:extLst>
              </p:cNvPr>
              <p:cNvSpPr/>
              <p:nvPr/>
            </p:nvSpPr>
            <p:spPr>
              <a:xfrm>
                <a:off x="1127415" y="1730201"/>
                <a:ext cx="72731" cy="71778"/>
              </a:xfrm>
              <a:custGeom>
                <a:avLst/>
                <a:gdLst/>
                <a:ahLst/>
                <a:cxnLst/>
                <a:rect l="l" t="t" r="r" b="b"/>
                <a:pathLst>
                  <a:path w="3737" h="3688" extrusionOk="0">
                    <a:moveTo>
                      <a:pt x="567" y="0"/>
                    </a:moveTo>
                    <a:cubicBezTo>
                      <a:pt x="375" y="0"/>
                      <a:pt x="185" y="22"/>
                      <a:pt x="1" y="68"/>
                    </a:cubicBezTo>
                    <a:cubicBezTo>
                      <a:pt x="896" y="224"/>
                      <a:pt x="1713" y="652"/>
                      <a:pt x="2374" y="1313"/>
                    </a:cubicBezTo>
                    <a:cubicBezTo>
                      <a:pt x="2997" y="1975"/>
                      <a:pt x="3425" y="2792"/>
                      <a:pt x="3620" y="3687"/>
                    </a:cubicBezTo>
                    <a:cubicBezTo>
                      <a:pt x="3736" y="3220"/>
                      <a:pt x="3697" y="2714"/>
                      <a:pt x="3542" y="2247"/>
                    </a:cubicBezTo>
                    <a:cubicBezTo>
                      <a:pt x="3386" y="1741"/>
                      <a:pt x="3114" y="1313"/>
                      <a:pt x="2725" y="963"/>
                    </a:cubicBezTo>
                    <a:cubicBezTo>
                      <a:pt x="2374" y="574"/>
                      <a:pt x="1946" y="302"/>
                      <a:pt x="1440" y="146"/>
                    </a:cubicBezTo>
                    <a:cubicBezTo>
                      <a:pt x="1158" y="52"/>
                      <a:pt x="861" y="0"/>
                      <a:pt x="567"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a:extLst>
                  <a:ext uri="{FF2B5EF4-FFF2-40B4-BE49-F238E27FC236}">
                    <a16:creationId xmlns:a16="http://schemas.microsoft.com/office/drawing/2014/main" id="{96709432-7276-095D-2EDE-E7BF8AE4B16E}"/>
                  </a:ext>
                </a:extLst>
              </p:cNvPr>
              <p:cNvSpPr/>
              <p:nvPr/>
            </p:nvSpPr>
            <p:spPr>
              <a:xfrm>
                <a:off x="1472018" y="1715798"/>
                <a:ext cx="90890" cy="41494"/>
              </a:xfrm>
              <a:custGeom>
                <a:avLst/>
                <a:gdLst/>
                <a:ahLst/>
                <a:cxnLst/>
                <a:rect l="l" t="t" r="r" b="b"/>
                <a:pathLst>
                  <a:path w="4670" h="2132" extrusionOk="0">
                    <a:moveTo>
                      <a:pt x="2335" y="1"/>
                    </a:moveTo>
                    <a:cubicBezTo>
                      <a:pt x="1168" y="1"/>
                      <a:pt x="0" y="205"/>
                      <a:pt x="0" y="614"/>
                    </a:cubicBezTo>
                    <a:cubicBezTo>
                      <a:pt x="0" y="1470"/>
                      <a:pt x="1012" y="2131"/>
                      <a:pt x="2335" y="2131"/>
                    </a:cubicBezTo>
                    <a:cubicBezTo>
                      <a:pt x="3619" y="2131"/>
                      <a:pt x="4670" y="1470"/>
                      <a:pt x="4670" y="614"/>
                    </a:cubicBezTo>
                    <a:cubicBezTo>
                      <a:pt x="4670" y="205"/>
                      <a:pt x="3503" y="1"/>
                      <a:pt x="233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a:extLst>
                  <a:ext uri="{FF2B5EF4-FFF2-40B4-BE49-F238E27FC236}">
                    <a16:creationId xmlns:a16="http://schemas.microsoft.com/office/drawing/2014/main" id="{31E8F722-01AE-E29D-3115-6631AD9FE1E4}"/>
                  </a:ext>
                </a:extLst>
              </p:cNvPr>
              <p:cNvSpPr/>
              <p:nvPr/>
            </p:nvSpPr>
            <p:spPr>
              <a:xfrm>
                <a:off x="1624235" y="1574754"/>
                <a:ext cx="33359" cy="74989"/>
              </a:xfrm>
              <a:custGeom>
                <a:avLst/>
                <a:gdLst/>
                <a:ahLst/>
                <a:cxnLst/>
                <a:rect l="l" t="t" r="r" b="b"/>
                <a:pathLst>
                  <a:path w="1714" h="3853" extrusionOk="0">
                    <a:moveTo>
                      <a:pt x="857" y="0"/>
                    </a:moveTo>
                    <a:cubicBezTo>
                      <a:pt x="390" y="0"/>
                      <a:pt x="1" y="350"/>
                      <a:pt x="1" y="856"/>
                    </a:cubicBezTo>
                    <a:lnTo>
                      <a:pt x="1" y="3035"/>
                    </a:lnTo>
                    <a:cubicBezTo>
                      <a:pt x="1"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a:extLst>
                  <a:ext uri="{FF2B5EF4-FFF2-40B4-BE49-F238E27FC236}">
                    <a16:creationId xmlns:a16="http://schemas.microsoft.com/office/drawing/2014/main" id="{92999538-171B-0BA2-70A4-42A0B3389648}"/>
                  </a:ext>
                </a:extLst>
              </p:cNvPr>
              <p:cNvSpPr/>
              <p:nvPr/>
            </p:nvSpPr>
            <p:spPr>
              <a:xfrm>
                <a:off x="1364469" y="1574754"/>
                <a:ext cx="33339" cy="74989"/>
              </a:xfrm>
              <a:custGeom>
                <a:avLst/>
                <a:gdLst/>
                <a:ahLst/>
                <a:cxnLst/>
                <a:rect l="l" t="t" r="r" b="b"/>
                <a:pathLst>
                  <a:path w="1713" h="3853" extrusionOk="0">
                    <a:moveTo>
                      <a:pt x="857" y="0"/>
                    </a:moveTo>
                    <a:cubicBezTo>
                      <a:pt x="390" y="0"/>
                      <a:pt x="1" y="350"/>
                      <a:pt x="1" y="856"/>
                    </a:cubicBezTo>
                    <a:lnTo>
                      <a:pt x="1" y="3035"/>
                    </a:lnTo>
                    <a:cubicBezTo>
                      <a:pt x="39" y="3463"/>
                      <a:pt x="390" y="3852"/>
                      <a:pt x="857" y="3852"/>
                    </a:cubicBezTo>
                    <a:cubicBezTo>
                      <a:pt x="1324" y="3852"/>
                      <a:pt x="1713" y="3463"/>
                      <a:pt x="1713" y="2996"/>
                    </a:cubicBezTo>
                    <a:lnTo>
                      <a:pt x="1713" y="856"/>
                    </a:lnTo>
                    <a:cubicBezTo>
                      <a:pt x="1713" y="350"/>
                      <a:pt x="1324"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a:extLst>
                  <a:ext uri="{FF2B5EF4-FFF2-40B4-BE49-F238E27FC236}">
                    <a16:creationId xmlns:a16="http://schemas.microsoft.com/office/drawing/2014/main" id="{7CB1E252-5E82-6D54-9E1B-80C9B58E0A21}"/>
                  </a:ext>
                </a:extLst>
              </p:cNvPr>
              <p:cNvSpPr/>
              <p:nvPr/>
            </p:nvSpPr>
            <p:spPr>
              <a:xfrm>
                <a:off x="1428851" y="1798164"/>
                <a:ext cx="177245" cy="149238"/>
              </a:xfrm>
              <a:custGeom>
                <a:avLst/>
                <a:gdLst/>
                <a:ahLst/>
                <a:cxnLst/>
                <a:rect l="l" t="t" r="r" b="b"/>
                <a:pathLst>
                  <a:path w="9107" h="7668" extrusionOk="0">
                    <a:moveTo>
                      <a:pt x="2179" y="1"/>
                    </a:moveTo>
                    <a:cubicBezTo>
                      <a:pt x="817" y="1"/>
                      <a:pt x="0" y="1946"/>
                      <a:pt x="0" y="3191"/>
                    </a:cubicBezTo>
                    <a:cubicBezTo>
                      <a:pt x="0" y="5658"/>
                      <a:pt x="1986" y="7667"/>
                      <a:pt x="4406" y="7667"/>
                    </a:cubicBezTo>
                    <a:cubicBezTo>
                      <a:pt x="4429" y="7667"/>
                      <a:pt x="4452" y="7667"/>
                      <a:pt x="4475" y="7667"/>
                    </a:cubicBezTo>
                    <a:lnTo>
                      <a:pt x="4592" y="7667"/>
                    </a:lnTo>
                    <a:cubicBezTo>
                      <a:pt x="4616" y="7667"/>
                      <a:pt x="4639" y="7667"/>
                      <a:pt x="4663" y="7667"/>
                    </a:cubicBezTo>
                    <a:cubicBezTo>
                      <a:pt x="7121" y="7667"/>
                      <a:pt x="9106" y="5658"/>
                      <a:pt x="9106" y="3191"/>
                    </a:cubicBezTo>
                    <a:cubicBezTo>
                      <a:pt x="9106" y="1946"/>
                      <a:pt x="8289" y="1"/>
                      <a:pt x="6927" y="1"/>
                    </a:cubicBezTo>
                    <a:cubicBezTo>
                      <a:pt x="6032" y="78"/>
                      <a:pt x="5215" y="468"/>
                      <a:pt x="4592" y="1129"/>
                    </a:cubicBezTo>
                    <a:lnTo>
                      <a:pt x="4475" y="1129"/>
                    </a:lnTo>
                    <a:cubicBezTo>
                      <a:pt x="3892" y="468"/>
                      <a:pt x="3035" y="78"/>
                      <a:pt x="2179"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a:extLst>
                  <a:ext uri="{FF2B5EF4-FFF2-40B4-BE49-F238E27FC236}">
                    <a16:creationId xmlns:a16="http://schemas.microsoft.com/office/drawing/2014/main" id="{F41CD0BB-39BA-6005-A87F-11BD15A79D2C}"/>
                  </a:ext>
                </a:extLst>
              </p:cNvPr>
              <p:cNvSpPr/>
              <p:nvPr/>
            </p:nvSpPr>
            <p:spPr>
              <a:xfrm>
                <a:off x="1455358" y="1873153"/>
                <a:ext cx="123470" cy="19"/>
              </a:xfrm>
              <a:custGeom>
                <a:avLst/>
                <a:gdLst/>
                <a:ahLst/>
                <a:cxnLst/>
                <a:rect l="l" t="t" r="r" b="b"/>
                <a:pathLst>
                  <a:path w="6344" h="1" fill="none" extrusionOk="0">
                    <a:moveTo>
                      <a:pt x="0" y="0"/>
                    </a:moveTo>
                    <a:lnTo>
                      <a:pt x="6343" y="0"/>
                    </a:lnTo>
                  </a:path>
                </a:pathLst>
              </a:custGeom>
              <a:noFill/>
              <a:ln w="12650"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a:extLst>
                  <a:ext uri="{FF2B5EF4-FFF2-40B4-BE49-F238E27FC236}">
                    <a16:creationId xmlns:a16="http://schemas.microsoft.com/office/drawing/2014/main" id="{CC0CAAB1-74D9-9BEA-B90F-658FCCE1FFC0}"/>
                  </a:ext>
                </a:extLst>
              </p:cNvPr>
              <p:cNvSpPr/>
              <p:nvPr/>
            </p:nvSpPr>
            <p:spPr>
              <a:xfrm>
                <a:off x="1837816" y="1854216"/>
                <a:ext cx="89138" cy="75670"/>
              </a:xfrm>
              <a:custGeom>
                <a:avLst/>
                <a:gdLst/>
                <a:ahLst/>
                <a:cxnLst/>
                <a:rect l="l" t="t" r="r" b="b"/>
                <a:pathLst>
                  <a:path w="4580" h="3888" extrusionOk="0">
                    <a:moveTo>
                      <a:pt x="2608" y="0"/>
                    </a:moveTo>
                    <a:cubicBezTo>
                      <a:pt x="857" y="0"/>
                      <a:pt x="1" y="2102"/>
                      <a:pt x="1246" y="3308"/>
                    </a:cubicBezTo>
                    <a:cubicBezTo>
                      <a:pt x="1647" y="3709"/>
                      <a:pt x="2137" y="3888"/>
                      <a:pt x="2615" y="3888"/>
                    </a:cubicBezTo>
                    <a:cubicBezTo>
                      <a:pt x="3622" y="3888"/>
                      <a:pt x="4580" y="3094"/>
                      <a:pt x="4553" y="1907"/>
                    </a:cubicBezTo>
                    <a:cubicBezTo>
                      <a:pt x="4553" y="856"/>
                      <a:pt x="3658" y="0"/>
                      <a:pt x="2608"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a:extLst>
                  <a:ext uri="{FF2B5EF4-FFF2-40B4-BE49-F238E27FC236}">
                    <a16:creationId xmlns:a16="http://schemas.microsoft.com/office/drawing/2014/main" id="{9BFB858C-378C-C2FC-DE82-FCB5B98ED2C3}"/>
                  </a:ext>
                </a:extLst>
              </p:cNvPr>
              <p:cNvSpPr/>
              <p:nvPr/>
            </p:nvSpPr>
            <p:spPr>
              <a:xfrm>
                <a:off x="1107719" y="1854216"/>
                <a:ext cx="75008" cy="74230"/>
              </a:xfrm>
              <a:custGeom>
                <a:avLst/>
                <a:gdLst/>
                <a:ahLst/>
                <a:cxnLst/>
                <a:rect l="l" t="t" r="r" b="b"/>
                <a:pathLst>
                  <a:path w="3854" h="3814" extrusionOk="0">
                    <a:moveTo>
                      <a:pt x="1947" y="0"/>
                    </a:moveTo>
                    <a:cubicBezTo>
                      <a:pt x="857" y="0"/>
                      <a:pt x="1" y="856"/>
                      <a:pt x="1" y="1907"/>
                    </a:cubicBezTo>
                    <a:cubicBezTo>
                      <a:pt x="1" y="2958"/>
                      <a:pt x="857" y="3814"/>
                      <a:pt x="1947" y="3814"/>
                    </a:cubicBezTo>
                    <a:cubicBezTo>
                      <a:pt x="2997" y="3814"/>
                      <a:pt x="3853" y="2958"/>
                      <a:pt x="3853" y="1907"/>
                    </a:cubicBezTo>
                    <a:cubicBezTo>
                      <a:pt x="3853" y="856"/>
                      <a:pt x="2997" y="0"/>
                      <a:pt x="1947" y="0"/>
                    </a:cubicBezTo>
                    <a:close/>
                  </a:path>
                </a:pathLst>
              </a:custGeom>
              <a:solidFill>
                <a:srgbClr val="D2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4">
                <a:extLst>
                  <a:ext uri="{FF2B5EF4-FFF2-40B4-BE49-F238E27FC236}">
                    <a16:creationId xmlns:a16="http://schemas.microsoft.com/office/drawing/2014/main" id="{0F579A66-0169-B0BF-511B-EF76EBE5694C}"/>
                  </a:ext>
                </a:extLst>
              </p:cNvPr>
              <p:cNvSpPr/>
              <p:nvPr/>
            </p:nvSpPr>
            <p:spPr>
              <a:xfrm>
                <a:off x="888085" y="863497"/>
                <a:ext cx="1412491" cy="725815"/>
              </a:xfrm>
              <a:custGeom>
                <a:avLst/>
                <a:gdLst/>
                <a:ahLst/>
                <a:cxnLst/>
                <a:rect l="l" t="t" r="r" b="b"/>
                <a:pathLst>
                  <a:path w="72575" h="37293" extrusionOk="0">
                    <a:moveTo>
                      <a:pt x="39860" y="0"/>
                    </a:moveTo>
                    <a:cubicBezTo>
                      <a:pt x="33103" y="0"/>
                      <a:pt x="27298" y="2458"/>
                      <a:pt x="24400" y="7010"/>
                    </a:cubicBezTo>
                    <a:cubicBezTo>
                      <a:pt x="21326" y="7010"/>
                      <a:pt x="18251" y="7593"/>
                      <a:pt x="15333" y="8722"/>
                    </a:cubicBezTo>
                    <a:cubicBezTo>
                      <a:pt x="5721" y="12380"/>
                      <a:pt x="1" y="20785"/>
                      <a:pt x="2569" y="27478"/>
                    </a:cubicBezTo>
                    <a:cubicBezTo>
                      <a:pt x="4299" y="32056"/>
                      <a:pt x="9470" y="34632"/>
                      <a:pt x="15641" y="34632"/>
                    </a:cubicBezTo>
                    <a:cubicBezTo>
                      <a:pt x="18492" y="34632"/>
                      <a:pt x="21557" y="34082"/>
                      <a:pt x="24594" y="32926"/>
                    </a:cubicBezTo>
                    <a:cubicBezTo>
                      <a:pt x="26929" y="32031"/>
                      <a:pt x="29108" y="30825"/>
                      <a:pt x="31093" y="29307"/>
                    </a:cubicBezTo>
                    <a:cubicBezTo>
                      <a:pt x="33506" y="31370"/>
                      <a:pt x="36229" y="33043"/>
                      <a:pt x="39148" y="34327"/>
                    </a:cubicBezTo>
                    <a:cubicBezTo>
                      <a:pt x="43637" y="36333"/>
                      <a:pt x="48227" y="37292"/>
                      <a:pt x="52442" y="37292"/>
                    </a:cubicBezTo>
                    <a:cubicBezTo>
                      <a:pt x="59920" y="37292"/>
                      <a:pt x="66220" y="34273"/>
                      <a:pt x="68683" y="28723"/>
                    </a:cubicBezTo>
                    <a:cubicBezTo>
                      <a:pt x="72575" y="20085"/>
                      <a:pt x="65609" y="8527"/>
                      <a:pt x="53157" y="2963"/>
                    </a:cubicBezTo>
                    <a:cubicBezTo>
                      <a:pt x="48670" y="958"/>
                      <a:pt x="44079" y="0"/>
                      <a:pt x="398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44">
              <a:extLst>
                <a:ext uri="{FF2B5EF4-FFF2-40B4-BE49-F238E27FC236}">
                  <a16:creationId xmlns:a16="http://schemas.microsoft.com/office/drawing/2014/main" id="{326C21B6-B105-C181-1921-802B433DB7E5}"/>
                </a:ext>
              </a:extLst>
            </p:cNvPr>
            <p:cNvSpPr/>
            <p:nvPr/>
          </p:nvSpPr>
          <p:spPr>
            <a:xfrm>
              <a:off x="1497993" y="540373"/>
              <a:ext cx="2151102" cy="1197921"/>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228600" anchor="ctr" anchorCtr="0">
              <a:noAutofit/>
            </a:bodyPr>
            <a:lstStyle/>
            <a:p>
              <a:pPr marL="0" lvl="0" indent="0" algn="ctr" rtl="0">
                <a:spcBef>
                  <a:spcPts val="0"/>
                </a:spcBef>
                <a:spcAft>
                  <a:spcPts val="0"/>
                </a:spcAft>
                <a:buNone/>
              </a:pPr>
              <a:r>
                <a:rPr lang="en" sz="3000">
                  <a:solidFill>
                    <a:schemeClr val="dk1"/>
                  </a:solidFill>
                  <a:latin typeface="Oswald"/>
                  <a:ea typeface="Oswald"/>
                  <a:cs typeface="Oswald"/>
                  <a:sym typeface="Oswald"/>
                </a:rPr>
                <a:t>¡Hola!</a:t>
              </a:r>
              <a:endParaRPr sz="3000">
                <a:solidFill>
                  <a:schemeClr val="dk1"/>
                </a:solidFill>
                <a:latin typeface="Oswald"/>
                <a:ea typeface="Oswald"/>
                <a:cs typeface="Oswald"/>
                <a:sym typeface="Oswald"/>
              </a:endParaRPr>
            </a:p>
          </p:txBody>
        </p:sp>
      </p:grpSp>
    </p:spTree>
    <p:extLst>
      <p:ext uri="{BB962C8B-B14F-4D97-AF65-F5344CB8AC3E}">
        <p14:creationId xmlns:p14="http://schemas.microsoft.com/office/powerpoint/2010/main" val="821935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4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Language learning as cultural learning</a:t>
            </a:r>
            <a:endParaRPr dirty="0"/>
          </a:p>
        </p:txBody>
      </p:sp>
      <p:sp>
        <p:nvSpPr>
          <p:cNvPr id="902" name="Google Shape;902;p45"/>
          <p:cNvSpPr txBox="1">
            <a:spLocks noGrp="1"/>
          </p:cNvSpPr>
          <p:nvPr>
            <p:ph type="body" idx="1"/>
          </p:nvPr>
        </p:nvSpPr>
        <p:spPr>
          <a:xfrm>
            <a:off x="1688850" y="1860877"/>
            <a:ext cx="5941660" cy="6057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a:t>Language learning to facilitate cultural exchange</a:t>
            </a:r>
            <a:endParaRPr sz="2000" dirty="0"/>
          </a:p>
        </p:txBody>
      </p:sp>
      <p:sp>
        <p:nvSpPr>
          <p:cNvPr id="2" name="Google Shape;902;p45">
            <a:extLst>
              <a:ext uri="{FF2B5EF4-FFF2-40B4-BE49-F238E27FC236}">
                <a16:creationId xmlns:a16="http://schemas.microsoft.com/office/drawing/2014/main" id="{428E254A-613B-3F10-246C-D9339AC83C08}"/>
              </a:ext>
            </a:extLst>
          </p:cNvPr>
          <p:cNvSpPr txBox="1">
            <a:spLocks/>
          </p:cNvSpPr>
          <p:nvPr/>
        </p:nvSpPr>
        <p:spPr>
          <a:xfrm>
            <a:off x="1688849" y="2523061"/>
            <a:ext cx="6180665"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2pPr>
            <a:lvl3pPr marL="1371600" marR="0" lvl="2"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1600"/>
              </a:spcBef>
              <a:spcAft>
                <a:spcPts val="160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SzPts val="1100"/>
              <a:buFont typeface="Arial"/>
              <a:buNone/>
            </a:pPr>
            <a:r>
              <a:rPr lang="en-US" sz="2000" dirty="0"/>
              <a:t>Incorporating cultural context into language learning</a:t>
            </a:r>
          </a:p>
        </p:txBody>
      </p:sp>
      <p:sp>
        <p:nvSpPr>
          <p:cNvPr id="3" name="Google Shape;902;p45">
            <a:extLst>
              <a:ext uri="{FF2B5EF4-FFF2-40B4-BE49-F238E27FC236}">
                <a16:creationId xmlns:a16="http://schemas.microsoft.com/office/drawing/2014/main" id="{E5CA0F6B-4E58-1313-EA2E-85F9CF6AF446}"/>
              </a:ext>
            </a:extLst>
          </p:cNvPr>
          <p:cNvSpPr txBox="1">
            <a:spLocks/>
          </p:cNvSpPr>
          <p:nvPr/>
        </p:nvSpPr>
        <p:spPr>
          <a:xfrm>
            <a:off x="1688850" y="3242332"/>
            <a:ext cx="57663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2pPr>
            <a:lvl3pPr marL="1371600" marR="0" lvl="2"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1600"/>
              </a:spcBef>
              <a:spcAft>
                <a:spcPts val="160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SzPts val="1100"/>
              <a:buFont typeface="Arial"/>
              <a:buNone/>
            </a:pPr>
            <a:r>
              <a:rPr lang="en-US" sz="2000" dirty="0"/>
              <a:t>Language as an artifact of culture</a:t>
            </a:r>
          </a:p>
        </p:txBody>
      </p:sp>
      <p:grpSp>
        <p:nvGrpSpPr>
          <p:cNvPr id="4" name="Google Shape;6669;p84">
            <a:extLst>
              <a:ext uri="{FF2B5EF4-FFF2-40B4-BE49-F238E27FC236}">
                <a16:creationId xmlns:a16="http://schemas.microsoft.com/office/drawing/2014/main" id="{30739E9F-DBF7-4BA5-F77E-F972A327BAF2}"/>
              </a:ext>
            </a:extLst>
          </p:cNvPr>
          <p:cNvGrpSpPr/>
          <p:nvPr/>
        </p:nvGrpSpPr>
        <p:grpSpPr>
          <a:xfrm>
            <a:off x="1077551" y="1917675"/>
            <a:ext cx="340573" cy="339271"/>
            <a:chOff x="2085450" y="842250"/>
            <a:chExt cx="483700" cy="481850"/>
          </a:xfrm>
        </p:grpSpPr>
        <p:sp>
          <p:nvSpPr>
            <p:cNvPr id="5" name="Google Shape;6670;p84">
              <a:extLst>
                <a:ext uri="{FF2B5EF4-FFF2-40B4-BE49-F238E27FC236}">
                  <a16:creationId xmlns:a16="http://schemas.microsoft.com/office/drawing/2014/main" id="{EC3EBBA1-3F3B-1B2B-7348-1593B8773945}"/>
                </a:ext>
              </a:extLst>
            </p:cNvPr>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671;p84">
              <a:extLst>
                <a:ext uri="{FF2B5EF4-FFF2-40B4-BE49-F238E27FC236}">
                  <a16:creationId xmlns:a16="http://schemas.microsoft.com/office/drawing/2014/main" id="{409737B0-DE69-8C1E-57B6-5404DAC18CFF}"/>
                </a:ext>
              </a:extLst>
            </p:cNvPr>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672;p84">
              <a:extLst>
                <a:ext uri="{FF2B5EF4-FFF2-40B4-BE49-F238E27FC236}">
                  <a16:creationId xmlns:a16="http://schemas.microsoft.com/office/drawing/2014/main" id="{E5E70879-58C1-DBE1-9A3E-28AE40F67A87}"/>
                </a:ext>
              </a:extLst>
            </p:cNvPr>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7124;p85">
            <a:extLst>
              <a:ext uri="{FF2B5EF4-FFF2-40B4-BE49-F238E27FC236}">
                <a16:creationId xmlns:a16="http://schemas.microsoft.com/office/drawing/2014/main" id="{77F3D0DC-8432-0478-D0BF-67D0C68BDB65}"/>
              </a:ext>
            </a:extLst>
          </p:cNvPr>
          <p:cNvGrpSpPr/>
          <p:nvPr/>
        </p:nvGrpSpPr>
        <p:grpSpPr>
          <a:xfrm>
            <a:off x="1077551" y="2636561"/>
            <a:ext cx="370879" cy="337755"/>
            <a:chOff x="-40378075" y="3267450"/>
            <a:chExt cx="317425" cy="289075"/>
          </a:xfrm>
        </p:grpSpPr>
        <p:sp>
          <p:nvSpPr>
            <p:cNvPr id="9" name="Google Shape;7125;p85">
              <a:extLst>
                <a:ext uri="{FF2B5EF4-FFF2-40B4-BE49-F238E27FC236}">
                  <a16:creationId xmlns:a16="http://schemas.microsoft.com/office/drawing/2014/main" id="{996EDC37-5E3F-CE82-2248-5E82517B3243}"/>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26;p85">
              <a:extLst>
                <a:ext uri="{FF2B5EF4-FFF2-40B4-BE49-F238E27FC236}">
                  <a16:creationId xmlns:a16="http://schemas.microsoft.com/office/drawing/2014/main" id="{B2B3FAA5-42F2-CC25-47F3-D691B600502B}"/>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27;p85">
              <a:extLst>
                <a:ext uri="{FF2B5EF4-FFF2-40B4-BE49-F238E27FC236}">
                  <a16:creationId xmlns:a16="http://schemas.microsoft.com/office/drawing/2014/main" id="{2570847D-13D7-B3B8-3F1E-23164D1A3A1A}"/>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28;p85">
              <a:extLst>
                <a:ext uri="{FF2B5EF4-FFF2-40B4-BE49-F238E27FC236}">
                  <a16:creationId xmlns:a16="http://schemas.microsoft.com/office/drawing/2014/main" id="{64385CBD-CFBE-F725-C0B9-619FDECBAC2F}"/>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7129;p85">
            <a:extLst>
              <a:ext uri="{FF2B5EF4-FFF2-40B4-BE49-F238E27FC236}">
                <a16:creationId xmlns:a16="http://schemas.microsoft.com/office/drawing/2014/main" id="{1C081E09-6BB5-1536-5C57-4720E5D847FD}"/>
              </a:ext>
            </a:extLst>
          </p:cNvPr>
          <p:cNvGrpSpPr/>
          <p:nvPr/>
        </p:nvGrpSpPr>
        <p:grpSpPr>
          <a:xfrm>
            <a:off x="1092711" y="3290021"/>
            <a:ext cx="363548" cy="369974"/>
            <a:chOff x="-40372575" y="3604550"/>
            <a:chExt cx="311150" cy="316650"/>
          </a:xfrm>
        </p:grpSpPr>
        <p:sp>
          <p:nvSpPr>
            <p:cNvPr id="14" name="Google Shape;7130;p85">
              <a:extLst>
                <a:ext uri="{FF2B5EF4-FFF2-40B4-BE49-F238E27FC236}">
                  <a16:creationId xmlns:a16="http://schemas.microsoft.com/office/drawing/2014/main" id="{B04521C3-5316-E41C-2883-BAD14F492A64}"/>
                </a:ext>
              </a:extLst>
            </p:cNvPr>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131;p85">
              <a:extLst>
                <a:ext uri="{FF2B5EF4-FFF2-40B4-BE49-F238E27FC236}">
                  <a16:creationId xmlns:a16="http://schemas.microsoft.com/office/drawing/2014/main" id="{0F12583D-3E55-1907-DE63-BD0E953E06BF}"/>
                </a:ext>
              </a:extLst>
            </p:cNvPr>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132;p85">
              <a:extLst>
                <a:ext uri="{FF2B5EF4-FFF2-40B4-BE49-F238E27FC236}">
                  <a16:creationId xmlns:a16="http://schemas.microsoft.com/office/drawing/2014/main" id="{FFD8C6A7-6BF7-4D32-8729-D4F46A0A64E5}"/>
                </a:ext>
              </a:extLst>
            </p:cNvPr>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02;p45">
            <a:extLst>
              <a:ext uri="{FF2B5EF4-FFF2-40B4-BE49-F238E27FC236}">
                <a16:creationId xmlns:a16="http://schemas.microsoft.com/office/drawing/2014/main" id="{0FDD9AD7-C6C2-351F-1670-38FE08C852BD}"/>
              </a:ext>
            </a:extLst>
          </p:cNvPr>
          <p:cNvSpPr txBox="1">
            <a:spLocks/>
          </p:cNvSpPr>
          <p:nvPr/>
        </p:nvSpPr>
        <p:spPr>
          <a:xfrm>
            <a:off x="719999" y="4045922"/>
            <a:ext cx="826358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2pPr>
            <a:lvl3pPr marL="1371600" marR="0" lvl="2"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16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1600"/>
              </a:spcBef>
              <a:spcAft>
                <a:spcPts val="160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SzPts val="1100"/>
              <a:buFont typeface="Arial"/>
              <a:buNone/>
            </a:pPr>
            <a:r>
              <a:rPr lang="en-US" sz="2000" dirty="0"/>
              <a:t>Other considerations in picking interviewees: age, education, residence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1"/>
          <p:cNvSpPr txBox="1">
            <a:spLocks noGrp="1"/>
          </p:cNvSpPr>
          <p:nvPr>
            <p:ph type="title"/>
          </p:nvPr>
        </p:nvSpPr>
        <p:spPr>
          <a:xfrm>
            <a:off x="4558786" y="1136505"/>
            <a:ext cx="3539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Nora</a:t>
            </a:r>
            <a:endParaRPr dirty="0"/>
          </a:p>
        </p:txBody>
      </p:sp>
      <p:sp>
        <p:nvSpPr>
          <p:cNvPr id="798" name="Google Shape;798;p41"/>
          <p:cNvSpPr txBox="1">
            <a:spLocks noGrp="1"/>
          </p:cNvSpPr>
          <p:nvPr>
            <p:ph type="subTitle" idx="1"/>
          </p:nvPr>
        </p:nvSpPr>
        <p:spPr>
          <a:xfrm>
            <a:off x="4572000" y="344850"/>
            <a:ext cx="3539400" cy="101369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t>“I feel like I’m just talking about my fangirl story”</a:t>
            </a:r>
            <a:endParaRPr sz="2400" dirty="0"/>
          </a:p>
        </p:txBody>
      </p:sp>
      <p:sp>
        <p:nvSpPr>
          <p:cNvPr id="4" name="Google Shape;712;p39">
            <a:extLst>
              <a:ext uri="{FF2B5EF4-FFF2-40B4-BE49-F238E27FC236}">
                <a16:creationId xmlns:a16="http://schemas.microsoft.com/office/drawing/2014/main" id="{7176DB51-9A5D-EE45-0503-9B5A8C8D52C5}"/>
              </a:ext>
            </a:extLst>
          </p:cNvPr>
          <p:cNvSpPr txBox="1">
            <a:spLocks/>
          </p:cNvSpPr>
          <p:nvPr/>
        </p:nvSpPr>
        <p:spPr>
          <a:xfrm>
            <a:off x="420614" y="385425"/>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Oswald"/>
              <a:buNone/>
              <a:defRPr sz="1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9pPr>
          </a:lstStyle>
          <a:p>
            <a:r>
              <a:rPr lang="en-US" sz="4000" b="1" dirty="0">
                <a:latin typeface=""/>
              </a:rPr>
              <a:t>Nora</a:t>
            </a:r>
          </a:p>
        </p:txBody>
      </p:sp>
      <p:sp>
        <p:nvSpPr>
          <p:cNvPr id="5" name="Google Shape;713;p39">
            <a:extLst>
              <a:ext uri="{FF2B5EF4-FFF2-40B4-BE49-F238E27FC236}">
                <a16:creationId xmlns:a16="http://schemas.microsoft.com/office/drawing/2014/main" id="{76B0D51C-5567-29C3-D615-E6120D9BE4F9}"/>
              </a:ext>
            </a:extLst>
          </p:cNvPr>
          <p:cNvSpPr txBox="1">
            <a:spLocks/>
          </p:cNvSpPr>
          <p:nvPr/>
        </p:nvSpPr>
        <p:spPr>
          <a:xfrm>
            <a:off x="4563557" y="1743773"/>
            <a:ext cx="3888150" cy="2623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None/>
              <a:defRPr sz="24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2pPr>
            <a:lvl3pPr marL="1371600" marR="0" lvl="2"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3pPr>
            <a:lvl4pPr marL="1828800" marR="0" lvl="3"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4pPr>
            <a:lvl5pPr marL="2286000" marR="0" lvl="4"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5pPr>
            <a:lvl6pPr marL="2743200" marR="0" lvl="5"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6pPr>
            <a:lvl7pPr marL="3200400" marR="0" lvl="6"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7pPr>
            <a:lvl8pPr marL="3657600" marR="0" lvl="7"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8pPr>
            <a:lvl9pPr marL="4114800" marR="0" lvl="8" indent="-317500" algn="l" rtl="0">
              <a:lnSpc>
                <a:spcPct val="100000"/>
              </a:lnSpc>
              <a:spcBef>
                <a:spcPts val="1600"/>
              </a:spcBef>
              <a:spcAft>
                <a:spcPts val="1600"/>
              </a:spcAft>
              <a:buClr>
                <a:schemeClr val="dk1"/>
              </a:buClr>
              <a:buSzPts val="1400"/>
              <a:buFont typeface="Roboto"/>
              <a:buNone/>
              <a:defRPr sz="1400" b="1" i="0" u="none" strike="noStrike" cap="none">
                <a:solidFill>
                  <a:schemeClr val="dk1"/>
                </a:solidFill>
                <a:latin typeface="Oswald"/>
                <a:ea typeface="Oswald"/>
                <a:cs typeface="Oswald"/>
                <a:sym typeface="Oswald"/>
              </a:defRPr>
            </a:lvl9pPr>
          </a:lstStyle>
          <a:p>
            <a:pPr marL="0" indent="0"/>
            <a:r>
              <a:rPr lang="en-US" b="0" dirty="0"/>
              <a:t>23 years old</a:t>
            </a:r>
          </a:p>
          <a:p>
            <a:pPr marL="0" indent="0"/>
            <a:r>
              <a:rPr lang="en-US" b="0" dirty="0"/>
              <a:t>Biology co-term at Stanford</a:t>
            </a:r>
          </a:p>
          <a:p>
            <a:pPr marL="0" indent="0"/>
            <a:r>
              <a:rPr lang="en-US" b="0" dirty="0"/>
              <a:t>Half-Chinese</a:t>
            </a:r>
          </a:p>
          <a:p>
            <a:pPr marL="0" indent="0"/>
            <a:r>
              <a:rPr lang="en-US" b="0" dirty="0"/>
              <a:t>Speaks…</a:t>
            </a:r>
          </a:p>
          <a:p>
            <a:pPr marL="342900">
              <a:buFont typeface="Arial" panose="020B0604020202020204" pitchFamily="34" charset="0"/>
              <a:buChar char="•"/>
            </a:pPr>
            <a:r>
              <a:rPr lang="en-US" b="0" dirty="0"/>
              <a:t>English — first language</a:t>
            </a:r>
          </a:p>
          <a:p>
            <a:pPr marL="342900">
              <a:buFont typeface="Arial" panose="020B0604020202020204" pitchFamily="34" charset="0"/>
              <a:buChar char="•"/>
            </a:pPr>
            <a:r>
              <a:rPr lang="en-US" b="0" dirty="0"/>
              <a:t>Spanish — high school</a:t>
            </a:r>
          </a:p>
          <a:p>
            <a:pPr marL="342900">
              <a:buFont typeface="Arial" panose="020B0604020202020204" pitchFamily="34" charset="0"/>
              <a:buChar char="•"/>
            </a:pPr>
            <a:r>
              <a:rPr lang="en-US" b="0" dirty="0"/>
              <a:t>Mandarin — family, pop-culture, Stanford</a:t>
            </a:r>
          </a:p>
        </p:txBody>
      </p:sp>
      <p:grpSp>
        <p:nvGrpSpPr>
          <p:cNvPr id="6" name="Google Shape;799;p41">
            <a:extLst>
              <a:ext uri="{FF2B5EF4-FFF2-40B4-BE49-F238E27FC236}">
                <a16:creationId xmlns:a16="http://schemas.microsoft.com/office/drawing/2014/main" id="{19C96A7C-3753-8A6F-FB74-A6CAC3067110}"/>
              </a:ext>
            </a:extLst>
          </p:cNvPr>
          <p:cNvGrpSpPr/>
          <p:nvPr/>
        </p:nvGrpSpPr>
        <p:grpSpPr>
          <a:xfrm>
            <a:off x="1187421" y="1539895"/>
            <a:ext cx="2112126" cy="3063270"/>
            <a:chOff x="1435070" y="1242777"/>
            <a:chExt cx="2416991" cy="3360388"/>
          </a:xfrm>
        </p:grpSpPr>
        <p:grpSp>
          <p:nvGrpSpPr>
            <p:cNvPr id="7" name="Google Shape;801;p41">
              <a:extLst>
                <a:ext uri="{FF2B5EF4-FFF2-40B4-BE49-F238E27FC236}">
                  <a16:creationId xmlns:a16="http://schemas.microsoft.com/office/drawing/2014/main" id="{4ACB3BCF-ABD0-73AE-DC1A-98CD78A90DC0}"/>
                </a:ext>
              </a:extLst>
            </p:cNvPr>
            <p:cNvGrpSpPr/>
            <p:nvPr/>
          </p:nvGrpSpPr>
          <p:grpSpPr>
            <a:xfrm>
              <a:off x="1435070" y="1242777"/>
              <a:ext cx="2416991" cy="3360388"/>
              <a:chOff x="2516415" y="539991"/>
              <a:chExt cx="1404901" cy="1952692"/>
            </a:xfrm>
          </p:grpSpPr>
          <p:sp>
            <p:nvSpPr>
              <p:cNvPr id="10" name="Google Shape;802;p41">
                <a:extLst>
                  <a:ext uri="{FF2B5EF4-FFF2-40B4-BE49-F238E27FC236}">
                    <a16:creationId xmlns:a16="http://schemas.microsoft.com/office/drawing/2014/main" id="{31F49379-031A-29F6-3A7F-E708C2332B4C}"/>
                  </a:ext>
                </a:extLst>
              </p:cNvPr>
              <p:cNvSpPr/>
              <p:nvPr/>
            </p:nvSpPr>
            <p:spPr>
              <a:xfrm>
                <a:off x="2783752" y="2113028"/>
                <a:ext cx="705885" cy="379655"/>
              </a:xfrm>
              <a:custGeom>
                <a:avLst/>
                <a:gdLst/>
                <a:ahLst/>
                <a:cxnLst/>
                <a:rect l="l" t="t" r="r" b="b"/>
                <a:pathLst>
                  <a:path w="36269" h="19507" extrusionOk="0">
                    <a:moveTo>
                      <a:pt x="18134" y="1"/>
                    </a:moveTo>
                    <a:cubicBezTo>
                      <a:pt x="16150" y="1"/>
                      <a:pt x="14165" y="108"/>
                      <a:pt x="12181" y="322"/>
                    </a:cubicBezTo>
                    <a:cubicBezTo>
                      <a:pt x="10663" y="478"/>
                      <a:pt x="9145" y="828"/>
                      <a:pt x="7706" y="1295"/>
                    </a:cubicBezTo>
                    <a:cubicBezTo>
                      <a:pt x="6538" y="1645"/>
                      <a:pt x="5449" y="2190"/>
                      <a:pt x="4476" y="2851"/>
                    </a:cubicBezTo>
                    <a:cubicBezTo>
                      <a:pt x="3620" y="3435"/>
                      <a:pt x="2880" y="4174"/>
                      <a:pt x="2297" y="5031"/>
                    </a:cubicBezTo>
                    <a:cubicBezTo>
                      <a:pt x="1713" y="5887"/>
                      <a:pt x="1285" y="6821"/>
                      <a:pt x="973" y="7793"/>
                    </a:cubicBezTo>
                    <a:cubicBezTo>
                      <a:pt x="662" y="8883"/>
                      <a:pt x="429" y="10011"/>
                      <a:pt x="312" y="11140"/>
                    </a:cubicBezTo>
                    <a:cubicBezTo>
                      <a:pt x="156" y="12346"/>
                      <a:pt x="78" y="13630"/>
                      <a:pt x="40" y="15031"/>
                    </a:cubicBezTo>
                    <a:cubicBezTo>
                      <a:pt x="1" y="16432"/>
                      <a:pt x="1" y="17911"/>
                      <a:pt x="1" y="19506"/>
                    </a:cubicBezTo>
                    <a:lnTo>
                      <a:pt x="36268" y="19506"/>
                    </a:lnTo>
                    <a:cubicBezTo>
                      <a:pt x="36268" y="17911"/>
                      <a:pt x="36268" y="16432"/>
                      <a:pt x="36229" y="15031"/>
                    </a:cubicBezTo>
                    <a:cubicBezTo>
                      <a:pt x="36190" y="13669"/>
                      <a:pt x="36112" y="12346"/>
                      <a:pt x="35957" y="11140"/>
                    </a:cubicBezTo>
                    <a:cubicBezTo>
                      <a:pt x="35840" y="10011"/>
                      <a:pt x="35607" y="8883"/>
                      <a:pt x="35295" y="7793"/>
                    </a:cubicBezTo>
                    <a:cubicBezTo>
                      <a:pt x="34984" y="6821"/>
                      <a:pt x="34517" y="5887"/>
                      <a:pt x="33933" y="5031"/>
                    </a:cubicBezTo>
                    <a:cubicBezTo>
                      <a:pt x="33350" y="4174"/>
                      <a:pt x="32610" y="3435"/>
                      <a:pt x="31793" y="2851"/>
                    </a:cubicBezTo>
                    <a:cubicBezTo>
                      <a:pt x="30781" y="2190"/>
                      <a:pt x="29692" y="1645"/>
                      <a:pt x="28563" y="1295"/>
                    </a:cubicBezTo>
                    <a:cubicBezTo>
                      <a:pt x="27085" y="828"/>
                      <a:pt x="25606" y="478"/>
                      <a:pt x="24088" y="322"/>
                    </a:cubicBezTo>
                    <a:cubicBezTo>
                      <a:pt x="22104" y="108"/>
                      <a:pt x="20119" y="1"/>
                      <a:pt x="18134"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3;p41">
                <a:extLst>
                  <a:ext uri="{FF2B5EF4-FFF2-40B4-BE49-F238E27FC236}">
                    <a16:creationId xmlns:a16="http://schemas.microsoft.com/office/drawing/2014/main" id="{C99DB6C4-049D-5F2E-069E-57F427C4294F}"/>
                  </a:ext>
                </a:extLst>
              </p:cNvPr>
              <p:cNvSpPr/>
              <p:nvPr/>
            </p:nvSpPr>
            <p:spPr>
              <a:xfrm>
                <a:off x="2970066" y="1834520"/>
                <a:ext cx="333256" cy="431717"/>
              </a:xfrm>
              <a:custGeom>
                <a:avLst/>
                <a:gdLst/>
                <a:ahLst/>
                <a:cxnLst/>
                <a:rect l="l" t="t" r="r" b="b"/>
                <a:pathLst>
                  <a:path w="17123" h="22182" extrusionOk="0">
                    <a:moveTo>
                      <a:pt x="0" y="0"/>
                    </a:moveTo>
                    <a:lnTo>
                      <a:pt x="0" y="13620"/>
                    </a:lnTo>
                    <a:cubicBezTo>
                      <a:pt x="0" y="18368"/>
                      <a:pt x="3814" y="22181"/>
                      <a:pt x="8561" y="22181"/>
                    </a:cubicBezTo>
                    <a:cubicBezTo>
                      <a:pt x="13270" y="22181"/>
                      <a:pt x="17122" y="18368"/>
                      <a:pt x="17122" y="13620"/>
                    </a:cubicBezTo>
                    <a:lnTo>
                      <a:pt x="17122"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4;p41">
                <a:extLst>
                  <a:ext uri="{FF2B5EF4-FFF2-40B4-BE49-F238E27FC236}">
                    <a16:creationId xmlns:a16="http://schemas.microsoft.com/office/drawing/2014/main" id="{5CF43F01-F639-47C4-E9A3-FDF3C3DBB5D8}"/>
                  </a:ext>
                </a:extLst>
              </p:cNvPr>
              <p:cNvSpPr/>
              <p:nvPr/>
            </p:nvSpPr>
            <p:spPr>
              <a:xfrm>
                <a:off x="2970066" y="1890572"/>
                <a:ext cx="333256" cy="222359"/>
              </a:xfrm>
              <a:custGeom>
                <a:avLst/>
                <a:gdLst/>
                <a:ahLst/>
                <a:cxnLst/>
                <a:rect l="l" t="t" r="r" b="b"/>
                <a:pathLst>
                  <a:path w="17123" h="11425" extrusionOk="0">
                    <a:moveTo>
                      <a:pt x="0" y="0"/>
                    </a:moveTo>
                    <a:lnTo>
                      <a:pt x="0" y="8483"/>
                    </a:lnTo>
                    <a:cubicBezTo>
                      <a:pt x="2604" y="10441"/>
                      <a:pt x="5710" y="11425"/>
                      <a:pt x="8824" y="11425"/>
                    </a:cubicBezTo>
                    <a:cubicBezTo>
                      <a:pt x="11714" y="11425"/>
                      <a:pt x="14612" y="10577"/>
                      <a:pt x="17122" y="8872"/>
                    </a:cubicBezTo>
                    <a:lnTo>
                      <a:pt x="17122" y="0"/>
                    </a:ln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5;p41">
                <a:extLst>
                  <a:ext uri="{FF2B5EF4-FFF2-40B4-BE49-F238E27FC236}">
                    <a16:creationId xmlns:a16="http://schemas.microsoft.com/office/drawing/2014/main" id="{A9A29BF9-B419-57D3-F0F6-A75AEE0CF4F3}"/>
                  </a:ext>
                </a:extLst>
              </p:cNvPr>
              <p:cNvSpPr/>
              <p:nvPr/>
            </p:nvSpPr>
            <p:spPr>
              <a:xfrm>
                <a:off x="2818590" y="2111899"/>
                <a:ext cx="636210" cy="380784"/>
              </a:xfrm>
              <a:custGeom>
                <a:avLst/>
                <a:gdLst/>
                <a:ahLst/>
                <a:cxnLst/>
                <a:rect l="l" t="t" r="r" b="b"/>
                <a:pathLst>
                  <a:path w="32689" h="19565" extrusionOk="0">
                    <a:moveTo>
                      <a:pt x="5916" y="1"/>
                    </a:moveTo>
                    <a:cubicBezTo>
                      <a:pt x="5429" y="1"/>
                      <a:pt x="4943" y="322"/>
                      <a:pt x="4943" y="964"/>
                    </a:cubicBezTo>
                    <a:lnTo>
                      <a:pt x="4943" y="16335"/>
                    </a:lnTo>
                    <a:lnTo>
                      <a:pt x="4943" y="16412"/>
                    </a:lnTo>
                    <a:cubicBezTo>
                      <a:pt x="3075" y="17113"/>
                      <a:pt x="1402" y="18163"/>
                      <a:pt x="1" y="19564"/>
                    </a:cubicBezTo>
                    <a:lnTo>
                      <a:pt x="32688" y="19564"/>
                    </a:lnTo>
                    <a:cubicBezTo>
                      <a:pt x="31287" y="18163"/>
                      <a:pt x="29614" y="17113"/>
                      <a:pt x="27746" y="16451"/>
                    </a:cubicBezTo>
                    <a:cubicBezTo>
                      <a:pt x="27746" y="16412"/>
                      <a:pt x="27746" y="16373"/>
                      <a:pt x="27746" y="16373"/>
                    </a:cubicBezTo>
                    <a:lnTo>
                      <a:pt x="27746" y="964"/>
                    </a:lnTo>
                    <a:cubicBezTo>
                      <a:pt x="27746" y="322"/>
                      <a:pt x="27260" y="1"/>
                      <a:pt x="26773" y="1"/>
                    </a:cubicBezTo>
                    <a:cubicBezTo>
                      <a:pt x="26287" y="1"/>
                      <a:pt x="25800" y="322"/>
                      <a:pt x="25800" y="964"/>
                    </a:cubicBezTo>
                    <a:lnTo>
                      <a:pt x="25800" y="15907"/>
                    </a:lnTo>
                    <a:cubicBezTo>
                      <a:pt x="24928" y="15728"/>
                      <a:pt x="24044" y="15640"/>
                      <a:pt x="23162" y="15640"/>
                    </a:cubicBezTo>
                    <a:cubicBezTo>
                      <a:pt x="20781" y="15640"/>
                      <a:pt x="18418" y="16281"/>
                      <a:pt x="16344" y="17502"/>
                    </a:cubicBezTo>
                    <a:cubicBezTo>
                      <a:pt x="14271" y="16281"/>
                      <a:pt x="11908" y="15640"/>
                      <a:pt x="9527" y="15640"/>
                    </a:cubicBezTo>
                    <a:cubicBezTo>
                      <a:pt x="8645" y="15640"/>
                      <a:pt x="7761" y="15728"/>
                      <a:pt x="6888" y="15907"/>
                    </a:cubicBezTo>
                    <a:lnTo>
                      <a:pt x="6888" y="964"/>
                    </a:lnTo>
                    <a:cubicBezTo>
                      <a:pt x="6888" y="322"/>
                      <a:pt x="6402" y="1"/>
                      <a:pt x="5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6;p41">
                <a:extLst>
                  <a:ext uri="{FF2B5EF4-FFF2-40B4-BE49-F238E27FC236}">
                    <a16:creationId xmlns:a16="http://schemas.microsoft.com/office/drawing/2014/main" id="{0F9720A9-8F7D-B7C1-199E-5EBBB2C4159E}"/>
                  </a:ext>
                </a:extLst>
              </p:cNvPr>
              <p:cNvSpPr/>
              <p:nvPr/>
            </p:nvSpPr>
            <p:spPr>
              <a:xfrm>
                <a:off x="2610322" y="1173340"/>
                <a:ext cx="1133788" cy="699833"/>
              </a:xfrm>
              <a:custGeom>
                <a:avLst/>
                <a:gdLst/>
                <a:ahLst/>
                <a:cxnLst/>
                <a:rect l="l" t="t" r="r" b="b"/>
                <a:pathLst>
                  <a:path w="58255" h="35958" extrusionOk="0">
                    <a:moveTo>
                      <a:pt x="10157" y="1"/>
                    </a:moveTo>
                    <a:lnTo>
                      <a:pt x="4942" y="11753"/>
                    </a:lnTo>
                    <a:cubicBezTo>
                      <a:pt x="0" y="22921"/>
                      <a:pt x="9846" y="35957"/>
                      <a:pt x="29147" y="35957"/>
                    </a:cubicBezTo>
                    <a:cubicBezTo>
                      <a:pt x="48409" y="35957"/>
                      <a:pt x="58254" y="22921"/>
                      <a:pt x="53312" y="11753"/>
                    </a:cubicBezTo>
                    <a:lnTo>
                      <a:pt x="481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7;p41">
                <a:extLst>
                  <a:ext uri="{FF2B5EF4-FFF2-40B4-BE49-F238E27FC236}">
                    <a16:creationId xmlns:a16="http://schemas.microsoft.com/office/drawing/2014/main" id="{55AA3077-BD75-438C-7F42-6A73CAEDBA9A}"/>
                  </a:ext>
                </a:extLst>
              </p:cNvPr>
              <p:cNvSpPr/>
              <p:nvPr/>
            </p:nvSpPr>
            <p:spPr>
              <a:xfrm>
                <a:off x="2791323"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8;p41">
                <a:extLst>
                  <a:ext uri="{FF2B5EF4-FFF2-40B4-BE49-F238E27FC236}">
                    <a16:creationId xmlns:a16="http://schemas.microsoft.com/office/drawing/2014/main" id="{9FCF6C02-2B22-8015-7566-8BF34F1A5606}"/>
                  </a:ext>
                </a:extLst>
              </p:cNvPr>
              <p:cNvSpPr/>
              <p:nvPr/>
            </p:nvSpPr>
            <p:spPr>
              <a:xfrm>
                <a:off x="3377514" y="1684639"/>
                <a:ext cx="241627" cy="212686"/>
              </a:xfrm>
              <a:custGeom>
                <a:avLst/>
                <a:gdLst/>
                <a:ahLst/>
                <a:cxnLst/>
                <a:rect l="l" t="t" r="r" b="b"/>
                <a:pathLst>
                  <a:path w="12415" h="10928" extrusionOk="0">
                    <a:moveTo>
                      <a:pt x="6181" y="0"/>
                    </a:moveTo>
                    <a:cubicBezTo>
                      <a:pt x="4039" y="0"/>
                      <a:pt x="2018" y="1272"/>
                      <a:pt x="1168" y="3382"/>
                    </a:cubicBezTo>
                    <a:cubicBezTo>
                      <a:pt x="1" y="6145"/>
                      <a:pt x="1324" y="9336"/>
                      <a:pt x="4126" y="10503"/>
                    </a:cubicBezTo>
                    <a:cubicBezTo>
                      <a:pt x="4807" y="10791"/>
                      <a:pt x="5515" y="10928"/>
                      <a:pt x="6212" y="10928"/>
                    </a:cubicBezTo>
                    <a:cubicBezTo>
                      <a:pt x="8340" y="10928"/>
                      <a:pt x="10368" y="9656"/>
                      <a:pt x="11247" y="7546"/>
                    </a:cubicBezTo>
                    <a:cubicBezTo>
                      <a:pt x="12414" y="4783"/>
                      <a:pt x="11091" y="1553"/>
                      <a:pt x="8290"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9;p41">
                <a:extLst>
                  <a:ext uri="{FF2B5EF4-FFF2-40B4-BE49-F238E27FC236}">
                    <a16:creationId xmlns:a16="http://schemas.microsoft.com/office/drawing/2014/main" id="{6FD889AE-F851-379E-3BE8-CC22932FB5C6}"/>
                  </a:ext>
                </a:extLst>
              </p:cNvPr>
              <p:cNvSpPr/>
              <p:nvPr/>
            </p:nvSpPr>
            <p:spPr>
              <a:xfrm>
                <a:off x="3457038" y="1730240"/>
                <a:ext cx="73490" cy="72498"/>
              </a:xfrm>
              <a:custGeom>
                <a:avLst/>
                <a:gdLst/>
                <a:ahLst/>
                <a:cxnLst/>
                <a:rect l="l" t="t" r="r" b="b"/>
                <a:pathLst>
                  <a:path w="3776" h="3725" extrusionOk="0">
                    <a:moveTo>
                      <a:pt x="3208" y="1"/>
                    </a:moveTo>
                    <a:cubicBezTo>
                      <a:pt x="2896" y="1"/>
                      <a:pt x="2589" y="61"/>
                      <a:pt x="2297" y="183"/>
                    </a:cubicBezTo>
                    <a:cubicBezTo>
                      <a:pt x="1791" y="339"/>
                      <a:pt x="1363" y="611"/>
                      <a:pt x="1013" y="961"/>
                    </a:cubicBezTo>
                    <a:cubicBezTo>
                      <a:pt x="623" y="1311"/>
                      <a:pt x="351" y="1778"/>
                      <a:pt x="195" y="2245"/>
                    </a:cubicBezTo>
                    <a:cubicBezTo>
                      <a:pt x="40" y="2712"/>
                      <a:pt x="1" y="3218"/>
                      <a:pt x="118" y="3724"/>
                    </a:cubicBezTo>
                    <a:cubicBezTo>
                      <a:pt x="468" y="1856"/>
                      <a:pt x="1908" y="416"/>
                      <a:pt x="3775" y="66"/>
                    </a:cubicBezTo>
                    <a:cubicBezTo>
                      <a:pt x="3586" y="22"/>
                      <a:pt x="3396" y="1"/>
                      <a:pt x="3208" y="1"/>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0;p41">
                <a:extLst>
                  <a:ext uri="{FF2B5EF4-FFF2-40B4-BE49-F238E27FC236}">
                    <a16:creationId xmlns:a16="http://schemas.microsoft.com/office/drawing/2014/main" id="{A3FB5264-4F40-12F4-B9A1-5559A534AFE3}"/>
                  </a:ext>
                </a:extLst>
              </p:cNvPr>
              <p:cNvSpPr/>
              <p:nvPr/>
            </p:nvSpPr>
            <p:spPr>
              <a:xfrm>
                <a:off x="2661819" y="1684639"/>
                <a:ext cx="240868" cy="212686"/>
              </a:xfrm>
              <a:custGeom>
                <a:avLst/>
                <a:gdLst/>
                <a:ahLst/>
                <a:cxnLst/>
                <a:rect l="l" t="t" r="r" b="b"/>
                <a:pathLst>
                  <a:path w="12376" h="10928" extrusionOk="0">
                    <a:moveTo>
                      <a:pt x="6195" y="0"/>
                    </a:moveTo>
                    <a:cubicBezTo>
                      <a:pt x="5493" y="0"/>
                      <a:pt x="4778" y="137"/>
                      <a:pt x="4086" y="425"/>
                    </a:cubicBezTo>
                    <a:cubicBezTo>
                      <a:pt x="1324" y="1553"/>
                      <a:pt x="1" y="4744"/>
                      <a:pt x="1129" y="7546"/>
                    </a:cubicBezTo>
                    <a:cubicBezTo>
                      <a:pt x="2008" y="9656"/>
                      <a:pt x="4036" y="10928"/>
                      <a:pt x="6180" y="10928"/>
                    </a:cubicBezTo>
                    <a:cubicBezTo>
                      <a:pt x="6883" y="10928"/>
                      <a:pt x="7598" y="10791"/>
                      <a:pt x="8289" y="10503"/>
                    </a:cubicBezTo>
                    <a:cubicBezTo>
                      <a:pt x="11052" y="9336"/>
                      <a:pt x="12375" y="6145"/>
                      <a:pt x="11208" y="3382"/>
                    </a:cubicBezTo>
                    <a:cubicBezTo>
                      <a:pt x="10358" y="1272"/>
                      <a:pt x="8337" y="0"/>
                      <a:pt x="6195"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1;p41">
                <a:extLst>
                  <a:ext uri="{FF2B5EF4-FFF2-40B4-BE49-F238E27FC236}">
                    <a16:creationId xmlns:a16="http://schemas.microsoft.com/office/drawing/2014/main" id="{AB39F4C9-4828-513E-EE98-07962EDE7423}"/>
                  </a:ext>
                </a:extLst>
              </p:cNvPr>
              <p:cNvSpPr/>
              <p:nvPr/>
            </p:nvSpPr>
            <p:spPr>
              <a:xfrm>
                <a:off x="2749673" y="1730201"/>
                <a:ext cx="72731" cy="71778"/>
              </a:xfrm>
              <a:custGeom>
                <a:avLst/>
                <a:gdLst/>
                <a:ahLst/>
                <a:cxnLst/>
                <a:rect l="l" t="t" r="r" b="b"/>
                <a:pathLst>
                  <a:path w="3737" h="3688" extrusionOk="0">
                    <a:moveTo>
                      <a:pt x="605" y="0"/>
                    </a:moveTo>
                    <a:cubicBezTo>
                      <a:pt x="414" y="0"/>
                      <a:pt x="224" y="22"/>
                      <a:pt x="39" y="68"/>
                    </a:cubicBezTo>
                    <a:lnTo>
                      <a:pt x="1" y="68"/>
                    </a:lnTo>
                    <a:cubicBezTo>
                      <a:pt x="1868" y="379"/>
                      <a:pt x="3308" y="1858"/>
                      <a:pt x="3658" y="3687"/>
                    </a:cubicBezTo>
                    <a:cubicBezTo>
                      <a:pt x="3736" y="3220"/>
                      <a:pt x="3736" y="2714"/>
                      <a:pt x="3581" y="2247"/>
                    </a:cubicBezTo>
                    <a:cubicBezTo>
                      <a:pt x="3230" y="1236"/>
                      <a:pt x="2452" y="496"/>
                      <a:pt x="1479" y="146"/>
                    </a:cubicBezTo>
                    <a:cubicBezTo>
                      <a:pt x="1196" y="52"/>
                      <a:pt x="899" y="0"/>
                      <a:pt x="605" y="0"/>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2;p41">
                <a:extLst>
                  <a:ext uri="{FF2B5EF4-FFF2-40B4-BE49-F238E27FC236}">
                    <a16:creationId xmlns:a16="http://schemas.microsoft.com/office/drawing/2014/main" id="{25B1BC39-2335-5895-B6F4-DACD62FF489B}"/>
                  </a:ext>
                </a:extLst>
              </p:cNvPr>
              <p:cNvSpPr/>
              <p:nvPr/>
            </p:nvSpPr>
            <p:spPr>
              <a:xfrm>
                <a:off x="3069286" y="1709181"/>
                <a:ext cx="141629" cy="64771"/>
              </a:xfrm>
              <a:custGeom>
                <a:avLst/>
                <a:gdLst/>
                <a:ahLst/>
                <a:cxnLst/>
                <a:rect l="l" t="t" r="r" b="b"/>
                <a:pathLst>
                  <a:path w="7277" h="3328" extrusionOk="0">
                    <a:moveTo>
                      <a:pt x="3639" y="0"/>
                    </a:moveTo>
                    <a:cubicBezTo>
                      <a:pt x="1819" y="0"/>
                      <a:pt x="0" y="331"/>
                      <a:pt x="0" y="993"/>
                    </a:cubicBezTo>
                    <a:cubicBezTo>
                      <a:pt x="0" y="2277"/>
                      <a:pt x="1634" y="3327"/>
                      <a:pt x="3658" y="3327"/>
                    </a:cubicBezTo>
                    <a:cubicBezTo>
                      <a:pt x="5643" y="3327"/>
                      <a:pt x="7277" y="2277"/>
                      <a:pt x="7277" y="993"/>
                    </a:cubicBezTo>
                    <a:cubicBezTo>
                      <a:pt x="7277" y="331"/>
                      <a:pt x="5458" y="0"/>
                      <a:pt x="3639" y="0"/>
                    </a:cubicBez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3;p41">
                <a:extLst>
                  <a:ext uri="{FF2B5EF4-FFF2-40B4-BE49-F238E27FC236}">
                    <a16:creationId xmlns:a16="http://schemas.microsoft.com/office/drawing/2014/main" id="{E5E091C5-B195-7C36-E74A-3F80AE8FCDEB}"/>
                  </a:ext>
                </a:extLst>
              </p:cNvPr>
              <p:cNvSpPr/>
              <p:nvPr/>
            </p:nvSpPr>
            <p:spPr>
              <a:xfrm>
                <a:off x="2516415" y="539991"/>
                <a:ext cx="1404901" cy="1049321"/>
              </a:xfrm>
              <a:custGeom>
                <a:avLst/>
                <a:gdLst/>
                <a:ahLst/>
                <a:cxnLst/>
                <a:rect l="l" t="t" r="r" b="b"/>
                <a:pathLst>
                  <a:path w="72185" h="53915" extrusionOk="0">
                    <a:moveTo>
                      <a:pt x="25616" y="1"/>
                    </a:moveTo>
                    <a:cubicBezTo>
                      <a:pt x="23819" y="1"/>
                      <a:pt x="21982" y="278"/>
                      <a:pt x="20157" y="867"/>
                    </a:cubicBezTo>
                    <a:cubicBezTo>
                      <a:pt x="9028" y="4447"/>
                      <a:pt x="4320" y="17600"/>
                      <a:pt x="10662" y="27445"/>
                    </a:cubicBezTo>
                    <a:cubicBezTo>
                      <a:pt x="3697" y="31648"/>
                      <a:pt x="0" y="38458"/>
                      <a:pt x="2179" y="44100"/>
                    </a:cubicBezTo>
                    <a:cubicBezTo>
                      <a:pt x="3912" y="48659"/>
                      <a:pt x="9098" y="51246"/>
                      <a:pt x="15283" y="51246"/>
                    </a:cubicBezTo>
                    <a:cubicBezTo>
                      <a:pt x="18125" y="51246"/>
                      <a:pt x="21178" y="50700"/>
                      <a:pt x="24204" y="49548"/>
                    </a:cubicBezTo>
                    <a:cubicBezTo>
                      <a:pt x="26500" y="48653"/>
                      <a:pt x="28718" y="47447"/>
                      <a:pt x="30664" y="45929"/>
                    </a:cubicBezTo>
                    <a:cubicBezTo>
                      <a:pt x="33116" y="47992"/>
                      <a:pt x="35840" y="49665"/>
                      <a:pt x="38719" y="50949"/>
                    </a:cubicBezTo>
                    <a:cubicBezTo>
                      <a:pt x="43208" y="52955"/>
                      <a:pt x="47798" y="53914"/>
                      <a:pt x="52015" y="53914"/>
                    </a:cubicBezTo>
                    <a:cubicBezTo>
                      <a:pt x="59497" y="53914"/>
                      <a:pt x="65805" y="50895"/>
                      <a:pt x="68294" y="45345"/>
                    </a:cubicBezTo>
                    <a:cubicBezTo>
                      <a:pt x="72185" y="36707"/>
                      <a:pt x="65180" y="25149"/>
                      <a:pt x="52767" y="19585"/>
                    </a:cubicBezTo>
                    <a:cubicBezTo>
                      <a:pt x="49771" y="18262"/>
                      <a:pt x="46580" y="17328"/>
                      <a:pt x="43350" y="16900"/>
                    </a:cubicBezTo>
                    <a:cubicBezTo>
                      <a:pt x="42862" y="7146"/>
                      <a:pt x="34742" y="1"/>
                      <a:pt x="256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4;p41">
                <a:extLst>
                  <a:ext uri="{FF2B5EF4-FFF2-40B4-BE49-F238E27FC236}">
                    <a16:creationId xmlns:a16="http://schemas.microsoft.com/office/drawing/2014/main" id="{22AB553C-62F5-863A-429E-47D7C4F71521}"/>
                  </a:ext>
                </a:extLst>
              </p:cNvPr>
              <p:cNvSpPr/>
              <p:nvPr/>
            </p:nvSpPr>
            <p:spPr>
              <a:xfrm>
                <a:off x="3010957" y="1823913"/>
                <a:ext cx="258287" cy="135595"/>
              </a:xfrm>
              <a:custGeom>
                <a:avLst/>
                <a:gdLst/>
                <a:ahLst/>
                <a:cxnLst/>
                <a:rect l="l" t="t" r="r" b="b"/>
                <a:pathLst>
                  <a:path w="13271" h="6967" extrusionOk="0">
                    <a:moveTo>
                      <a:pt x="1" y="1"/>
                    </a:moveTo>
                    <a:lnTo>
                      <a:pt x="1" y="351"/>
                    </a:lnTo>
                    <a:cubicBezTo>
                      <a:pt x="1" y="4009"/>
                      <a:pt x="2997" y="6966"/>
                      <a:pt x="6655" y="6966"/>
                    </a:cubicBezTo>
                    <a:cubicBezTo>
                      <a:pt x="10313" y="6966"/>
                      <a:pt x="13270" y="4009"/>
                      <a:pt x="13270" y="351"/>
                    </a:cubicBezTo>
                    <a:lnTo>
                      <a:pt x="13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5;p41">
                <a:extLst>
                  <a:ext uri="{FF2B5EF4-FFF2-40B4-BE49-F238E27FC236}">
                    <a16:creationId xmlns:a16="http://schemas.microsoft.com/office/drawing/2014/main" id="{6790A4C4-07CB-920D-0ABE-DC5FBFBA6BA4}"/>
                  </a:ext>
                </a:extLst>
              </p:cNvPr>
              <p:cNvSpPr/>
              <p:nvPr/>
            </p:nvSpPr>
            <p:spPr>
              <a:xfrm>
                <a:off x="3042019" y="1823913"/>
                <a:ext cx="196922" cy="48501"/>
              </a:xfrm>
              <a:custGeom>
                <a:avLst/>
                <a:gdLst/>
                <a:ahLst/>
                <a:cxnLst/>
                <a:rect l="l" t="t" r="r" b="b"/>
                <a:pathLst>
                  <a:path w="10118" h="2492" extrusionOk="0">
                    <a:moveTo>
                      <a:pt x="0" y="1"/>
                    </a:moveTo>
                    <a:cubicBezTo>
                      <a:pt x="0" y="1363"/>
                      <a:pt x="1090" y="2491"/>
                      <a:pt x="2491" y="2491"/>
                    </a:cubicBezTo>
                    <a:lnTo>
                      <a:pt x="7627" y="2491"/>
                    </a:lnTo>
                    <a:cubicBezTo>
                      <a:pt x="8989" y="2491"/>
                      <a:pt x="10118" y="1363"/>
                      <a:pt x="10118" y="1"/>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817;p41">
              <a:extLst>
                <a:ext uri="{FF2B5EF4-FFF2-40B4-BE49-F238E27FC236}">
                  <a16:creationId xmlns:a16="http://schemas.microsoft.com/office/drawing/2014/main" id="{97503644-22DA-A8E1-491E-2BE9E515A72F}"/>
                </a:ext>
              </a:extLst>
            </p:cNvPr>
            <p:cNvSpPr/>
            <p:nvPr/>
          </p:nvSpPr>
          <p:spPr>
            <a:xfrm>
              <a:off x="217625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8;p41">
              <a:extLst>
                <a:ext uri="{FF2B5EF4-FFF2-40B4-BE49-F238E27FC236}">
                  <a16:creationId xmlns:a16="http://schemas.microsoft.com/office/drawing/2014/main" id="{36773484-9F98-B6E5-7DB5-C27848D36868}"/>
                </a:ext>
              </a:extLst>
            </p:cNvPr>
            <p:cNvSpPr/>
            <p:nvPr/>
          </p:nvSpPr>
          <p:spPr>
            <a:xfrm>
              <a:off x="279970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6">
          <a:extLst>
            <a:ext uri="{FF2B5EF4-FFF2-40B4-BE49-F238E27FC236}">
              <a16:creationId xmlns:a16="http://schemas.microsoft.com/office/drawing/2014/main" id="{DAAAA9C6-EABD-EFE3-9AD2-AE4633561ED5}"/>
            </a:ext>
          </a:extLst>
        </p:cNvPr>
        <p:cNvGrpSpPr/>
        <p:nvPr/>
      </p:nvGrpSpPr>
      <p:grpSpPr>
        <a:xfrm>
          <a:off x="0" y="0"/>
          <a:ext cx="0" cy="0"/>
          <a:chOff x="0" y="0"/>
          <a:chExt cx="0" cy="0"/>
        </a:xfrm>
      </p:grpSpPr>
      <p:sp>
        <p:nvSpPr>
          <p:cNvPr id="4" name="Google Shape;712;p39">
            <a:extLst>
              <a:ext uri="{FF2B5EF4-FFF2-40B4-BE49-F238E27FC236}">
                <a16:creationId xmlns:a16="http://schemas.microsoft.com/office/drawing/2014/main" id="{0D0FE8A7-9CE7-B7C7-174E-ECA486D8CAF9}"/>
              </a:ext>
            </a:extLst>
          </p:cNvPr>
          <p:cNvSpPr txBox="1">
            <a:spLocks/>
          </p:cNvSpPr>
          <p:nvPr/>
        </p:nvSpPr>
        <p:spPr>
          <a:xfrm>
            <a:off x="420614" y="385425"/>
            <a:ext cx="2878932"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Oswald"/>
              <a:buNone/>
              <a:defRPr sz="1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9pPr>
          </a:lstStyle>
          <a:p>
            <a:r>
              <a:rPr lang="en-US" sz="4000" b="1" dirty="0">
                <a:latin typeface=""/>
              </a:rPr>
              <a:t>Nora</a:t>
            </a:r>
          </a:p>
        </p:txBody>
      </p:sp>
      <p:sp>
        <p:nvSpPr>
          <p:cNvPr id="2" name="Content Placeholder 2">
            <a:extLst>
              <a:ext uri="{FF2B5EF4-FFF2-40B4-BE49-F238E27FC236}">
                <a16:creationId xmlns:a16="http://schemas.microsoft.com/office/drawing/2014/main" id="{7040F784-395E-B7E7-4A25-36C7402B80B0}"/>
              </a:ext>
            </a:extLst>
          </p:cNvPr>
          <p:cNvSpPr txBox="1">
            <a:spLocks/>
          </p:cNvSpPr>
          <p:nvPr/>
        </p:nvSpPr>
        <p:spPr>
          <a:xfrm>
            <a:off x="4135603" y="1108792"/>
            <a:ext cx="483343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u="sng" dirty="0"/>
              <a:t>Surprise: Nora turned TV into an </a:t>
            </a:r>
            <a:r>
              <a:rPr lang="en-US" sz="2200" i="1" u="sng" dirty="0"/>
              <a:t>effortful</a:t>
            </a:r>
            <a:r>
              <a:rPr lang="en-US" sz="2200" u="sng" dirty="0"/>
              <a:t> activity, screenshotting subtitles to translate</a:t>
            </a:r>
          </a:p>
          <a:p>
            <a:r>
              <a:rPr lang="en-US" sz="2200" u="sng" dirty="0"/>
              <a:t>Nora’s learning is motivated by cultural </a:t>
            </a:r>
            <a:r>
              <a:rPr lang="en-US" sz="2200" i="1" u="sng" dirty="0"/>
              <a:t>not</a:t>
            </a:r>
            <a:r>
              <a:rPr lang="en-US" sz="2200" u="sng" dirty="0"/>
              <a:t> linguistic interests</a:t>
            </a:r>
          </a:p>
          <a:p>
            <a:r>
              <a:rPr lang="en-US" sz="2200" dirty="0"/>
              <a:t>Nora grieves her disconnect from Chinese culture</a:t>
            </a:r>
          </a:p>
          <a:p>
            <a:r>
              <a:rPr lang="en-US" sz="2200" dirty="0"/>
              <a:t>Nora feels proud speaking Mandarin with her family</a:t>
            </a:r>
          </a:p>
        </p:txBody>
      </p:sp>
      <p:grpSp>
        <p:nvGrpSpPr>
          <p:cNvPr id="6" name="Google Shape;799;p41">
            <a:extLst>
              <a:ext uri="{FF2B5EF4-FFF2-40B4-BE49-F238E27FC236}">
                <a16:creationId xmlns:a16="http://schemas.microsoft.com/office/drawing/2014/main" id="{D634EDE3-F58F-ABF1-2B76-44520336086A}"/>
              </a:ext>
            </a:extLst>
          </p:cNvPr>
          <p:cNvGrpSpPr/>
          <p:nvPr/>
        </p:nvGrpSpPr>
        <p:grpSpPr>
          <a:xfrm>
            <a:off x="1187421" y="1539895"/>
            <a:ext cx="2112126" cy="3063270"/>
            <a:chOff x="1435070" y="1242777"/>
            <a:chExt cx="2416991" cy="3360388"/>
          </a:xfrm>
        </p:grpSpPr>
        <p:grpSp>
          <p:nvGrpSpPr>
            <p:cNvPr id="7" name="Google Shape;801;p41">
              <a:extLst>
                <a:ext uri="{FF2B5EF4-FFF2-40B4-BE49-F238E27FC236}">
                  <a16:creationId xmlns:a16="http://schemas.microsoft.com/office/drawing/2014/main" id="{BCC9D6B2-E9EA-3C19-67CE-9D06290C22F5}"/>
                </a:ext>
              </a:extLst>
            </p:cNvPr>
            <p:cNvGrpSpPr/>
            <p:nvPr/>
          </p:nvGrpSpPr>
          <p:grpSpPr>
            <a:xfrm>
              <a:off x="1435070" y="1242777"/>
              <a:ext cx="2416991" cy="3360388"/>
              <a:chOff x="2516415" y="539991"/>
              <a:chExt cx="1404901" cy="1952692"/>
            </a:xfrm>
          </p:grpSpPr>
          <p:sp>
            <p:nvSpPr>
              <p:cNvPr id="10" name="Google Shape;802;p41">
                <a:extLst>
                  <a:ext uri="{FF2B5EF4-FFF2-40B4-BE49-F238E27FC236}">
                    <a16:creationId xmlns:a16="http://schemas.microsoft.com/office/drawing/2014/main" id="{74EF404C-DE6D-E352-B4CD-4531B09A43DB}"/>
                  </a:ext>
                </a:extLst>
              </p:cNvPr>
              <p:cNvSpPr/>
              <p:nvPr/>
            </p:nvSpPr>
            <p:spPr>
              <a:xfrm>
                <a:off x="2783752" y="2113028"/>
                <a:ext cx="705885" cy="379655"/>
              </a:xfrm>
              <a:custGeom>
                <a:avLst/>
                <a:gdLst/>
                <a:ahLst/>
                <a:cxnLst/>
                <a:rect l="l" t="t" r="r" b="b"/>
                <a:pathLst>
                  <a:path w="36269" h="19507" extrusionOk="0">
                    <a:moveTo>
                      <a:pt x="18134" y="1"/>
                    </a:moveTo>
                    <a:cubicBezTo>
                      <a:pt x="16150" y="1"/>
                      <a:pt x="14165" y="108"/>
                      <a:pt x="12181" y="322"/>
                    </a:cubicBezTo>
                    <a:cubicBezTo>
                      <a:pt x="10663" y="478"/>
                      <a:pt x="9145" y="828"/>
                      <a:pt x="7706" y="1295"/>
                    </a:cubicBezTo>
                    <a:cubicBezTo>
                      <a:pt x="6538" y="1645"/>
                      <a:pt x="5449" y="2190"/>
                      <a:pt x="4476" y="2851"/>
                    </a:cubicBezTo>
                    <a:cubicBezTo>
                      <a:pt x="3620" y="3435"/>
                      <a:pt x="2880" y="4174"/>
                      <a:pt x="2297" y="5031"/>
                    </a:cubicBezTo>
                    <a:cubicBezTo>
                      <a:pt x="1713" y="5887"/>
                      <a:pt x="1285" y="6821"/>
                      <a:pt x="973" y="7793"/>
                    </a:cubicBezTo>
                    <a:cubicBezTo>
                      <a:pt x="662" y="8883"/>
                      <a:pt x="429" y="10011"/>
                      <a:pt x="312" y="11140"/>
                    </a:cubicBezTo>
                    <a:cubicBezTo>
                      <a:pt x="156" y="12346"/>
                      <a:pt x="78" y="13630"/>
                      <a:pt x="40" y="15031"/>
                    </a:cubicBezTo>
                    <a:cubicBezTo>
                      <a:pt x="1" y="16432"/>
                      <a:pt x="1" y="17911"/>
                      <a:pt x="1" y="19506"/>
                    </a:cubicBezTo>
                    <a:lnTo>
                      <a:pt x="36268" y="19506"/>
                    </a:lnTo>
                    <a:cubicBezTo>
                      <a:pt x="36268" y="17911"/>
                      <a:pt x="36268" y="16432"/>
                      <a:pt x="36229" y="15031"/>
                    </a:cubicBezTo>
                    <a:cubicBezTo>
                      <a:pt x="36190" y="13669"/>
                      <a:pt x="36112" y="12346"/>
                      <a:pt x="35957" y="11140"/>
                    </a:cubicBezTo>
                    <a:cubicBezTo>
                      <a:pt x="35840" y="10011"/>
                      <a:pt x="35607" y="8883"/>
                      <a:pt x="35295" y="7793"/>
                    </a:cubicBezTo>
                    <a:cubicBezTo>
                      <a:pt x="34984" y="6821"/>
                      <a:pt x="34517" y="5887"/>
                      <a:pt x="33933" y="5031"/>
                    </a:cubicBezTo>
                    <a:cubicBezTo>
                      <a:pt x="33350" y="4174"/>
                      <a:pt x="32610" y="3435"/>
                      <a:pt x="31793" y="2851"/>
                    </a:cubicBezTo>
                    <a:cubicBezTo>
                      <a:pt x="30781" y="2190"/>
                      <a:pt x="29692" y="1645"/>
                      <a:pt x="28563" y="1295"/>
                    </a:cubicBezTo>
                    <a:cubicBezTo>
                      <a:pt x="27085" y="828"/>
                      <a:pt x="25606" y="478"/>
                      <a:pt x="24088" y="322"/>
                    </a:cubicBezTo>
                    <a:cubicBezTo>
                      <a:pt x="22104" y="108"/>
                      <a:pt x="20119" y="1"/>
                      <a:pt x="18134"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3;p41">
                <a:extLst>
                  <a:ext uri="{FF2B5EF4-FFF2-40B4-BE49-F238E27FC236}">
                    <a16:creationId xmlns:a16="http://schemas.microsoft.com/office/drawing/2014/main" id="{195B334E-53A5-916F-B51B-2783E1741360}"/>
                  </a:ext>
                </a:extLst>
              </p:cNvPr>
              <p:cNvSpPr/>
              <p:nvPr/>
            </p:nvSpPr>
            <p:spPr>
              <a:xfrm>
                <a:off x="2970066" y="1834520"/>
                <a:ext cx="333256" cy="431717"/>
              </a:xfrm>
              <a:custGeom>
                <a:avLst/>
                <a:gdLst/>
                <a:ahLst/>
                <a:cxnLst/>
                <a:rect l="l" t="t" r="r" b="b"/>
                <a:pathLst>
                  <a:path w="17123" h="22182" extrusionOk="0">
                    <a:moveTo>
                      <a:pt x="0" y="0"/>
                    </a:moveTo>
                    <a:lnTo>
                      <a:pt x="0" y="13620"/>
                    </a:lnTo>
                    <a:cubicBezTo>
                      <a:pt x="0" y="18368"/>
                      <a:pt x="3814" y="22181"/>
                      <a:pt x="8561" y="22181"/>
                    </a:cubicBezTo>
                    <a:cubicBezTo>
                      <a:pt x="13270" y="22181"/>
                      <a:pt x="17122" y="18368"/>
                      <a:pt x="17122" y="13620"/>
                    </a:cubicBezTo>
                    <a:lnTo>
                      <a:pt x="17122"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4;p41">
                <a:extLst>
                  <a:ext uri="{FF2B5EF4-FFF2-40B4-BE49-F238E27FC236}">
                    <a16:creationId xmlns:a16="http://schemas.microsoft.com/office/drawing/2014/main" id="{8F77AC60-D57F-040F-F348-B29DA622F128}"/>
                  </a:ext>
                </a:extLst>
              </p:cNvPr>
              <p:cNvSpPr/>
              <p:nvPr/>
            </p:nvSpPr>
            <p:spPr>
              <a:xfrm>
                <a:off x="2970066" y="1890572"/>
                <a:ext cx="333256" cy="222359"/>
              </a:xfrm>
              <a:custGeom>
                <a:avLst/>
                <a:gdLst/>
                <a:ahLst/>
                <a:cxnLst/>
                <a:rect l="l" t="t" r="r" b="b"/>
                <a:pathLst>
                  <a:path w="17123" h="11425" extrusionOk="0">
                    <a:moveTo>
                      <a:pt x="0" y="0"/>
                    </a:moveTo>
                    <a:lnTo>
                      <a:pt x="0" y="8483"/>
                    </a:lnTo>
                    <a:cubicBezTo>
                      <a:pt x="2604" y="10441"/>
                      <a:pt x="5710" y="11425"/>
                      <a:pt x="8824" y="11425"/>
                    </a:cubicBezTo>
                    <a:cubicBezTo>
                      <a:pt x="11714" y="11425"/>
                      <a:pt x="14612" y="10577"/>
                      <a:pt x="17122" y="8872"/>
                    </a:cubicBezTo>
                    <a:lnTo>
                      <a:pt x="17122" y="0"/>
                    </a:ln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5;p41">
                <a:extLst>
                  <a:ext uri="{FF2B5EF4-FFF2-40B4-BE49-F238E27FC236}">
                    <a16:creationId xmlns:a16="http://schemas.microsoft.com/office/drawing/2014/main" id="{D916EF84-F1D8-C1FF-4894-822E72CA7844}"/>
                  </a:ext>
                </a:extLst>
              </p:cNvPr>
              <p:cNvSpPr/>
              <p:nvPr/>
            </p:nvSpPr>
            <p:spPr>
              <a:xfrm>
                <a:off x="2818590" y="2111899"/>
                <a:ext cx="636210" cy="380784"/>
              </a:xfrm>
              <a:custGeom>
                <a:avLst/>
                <a:gdLst/>
                <a:ahLst/>
                <a:cxnLst/>
                <a:rect l="l" t="t" r="r" b="b"/>
                <a:pathLst>
                  <a:path w="32689" h="19565" extrusionOk="0">
                    <a:moveTo>
                      <a:pt x="5916" y="1"/>
                    </a:moveTo>
                    <a:cubicBezTo>
                      <a:pt x="5429" y="1"/>
                      <a:pt x="4943" y="322"/>
                      <a:pt x="4943" y="964"/>
                    </a:cubicBezTo>
                    <a:lnTo>
                      <a:pt x="4943" y="16335"/>
                    </a:lnTo>
                    <a:lnTo>
                      <a:pt x="4943" y="16412"/>
                    </a:lnTo>
                    <a:cubicBezTo>
                      <a:pt x="3075" y="17113"/>
                      <a:pt x="1402" y="18163"/>
                      <a:pt x="1" y="19564"/>
                    </a:cubicBezTo>
                    <a:lnTo>
                      <a:pt x="32688" y="19564"/>
                    </a:lnTo>
                    <a:cubicBezTo>
                      <a:pt x="31287" y="18163"/>
                      <a:pt x="29614" y="17113"/>
                      <a:pt x="27746" y="16451"/>
                    </a:cubicBezTo>
                    <a:cubicBezTo>
                      <a:pt x="27746" y="16412"/>
                      <a:pt x="27746" y="16373"/>
                      <a:pt x="27746" y="16373"/>
                    </a:cubicBezTo>
                    <a:lnTo>
                      <a:pt x="27746" y="964"/>
                    </a:lnTo>
                    <a:cubicBezTo>
                      <a:pt x="27746" y="322"/>
                      <a:pt x="27260" y="1"/>
                      <a:pt x="26773" y="1"/>
                    </a:cubicBezTo>
                    <a:cubicBezTo>
                      <a:pt x="26287" y="1"/>
                      <a:pt x="25800" y="322"/>
                      <a:pt x="25800" y="964"/>
                    </a:cubicBezTo>
                    <a:lnTo>
                      <a:pt x="25800" y="15907"/>
                    </a:lnTo>
                    <a:cubicBezTo>
                      <a:pt x="24928" y="15728"/>
                      <a:pt x="24044" y="15640"/>
                      <a:pt x="23162" y="15640"/>
                    </a:cubicBezTo>
                    <a:cubicBezTo>
                      <a:pt x="20781" y="15640"/>
                      <a:pt x="18418" y="16281"/>
                      <a:pt x="16344" y="17502"/>
                    </a:cubicBezTo>
                    <a:cubicBezTo>
                      <a:pt x="14271" y="16281"/>
                      <a:pt x="11908" y="15640"/>
                      <a:pt x="9527" y="15640"/>
                    </a:cubicBezTo>
                    <a:cubicBezTo>
                      <a:pt x="8645" y="15640"/>
                      <a:pt x="7761" y="15728"/>
                      <a:pt x="6888" y="15907"/>
                    </a:cubicBezTo>
                    <a:lnTo>
                      <a:pt x="6888" y="964"/>
                    </a:lnTo>
                    <a:cubicBezTo>
                      <a:pt x="6888" y="322"/>
                      <a:pt x="6402" y="1"/>
                      <a:pt x="59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6;p41">
                <a:extLst>
                  <a:ext uri="{FF2B5EF4-FFF2-40B4-BE49-F238E27FC236}">
                    <a16:creationId xmlns:a16="http://schemas.microsoft.com/office/drawing/2014/main" id="{93A434DD-F687-93C6-9DB3-AD791F0FBADB}"/>
                  </a:ext>
                </a:extLst>
              </p:cNvPr>
              <p:cNvSpPr/>
              <p:nvPr/>
            </p:nvSpPr>
            <p:spPr>
              <a:xfrm>
                <a:off x="2610322" y="1173340"/>
                <a:ext cx="1133788" cy="699833"/>
              </a:xfrm>
              <a:custGeom>
                <a:avLst/>
                <a:gdLst/>
                <a:ahLst/>
                <a:cxnLst/>
                <a:rect l="l" t="t" r="r" b="b"/>
                <a:pathLst>
                  <a:path w="58255" h="35958" extrusionOk="0">
                    <a:moveTo>
                      <a:pt x="10157" y="1"/>
                    </a:moveTo>
                    <a:lnTo>
                      <a:pt x="4942" y="11753"/>
                    </a:lnTo>
                    <a:cubicBezTo>
                      <a:pt x="0" y="22921"/>
                      <a:pt x="9846" y="35957"/>
                      <a:pt x="29147" y="35957"/>
                    </a:cubicBezTo>
                    <a:cubicBezTo>
                      <a:pt x="48409" y="35957"/>
                      <a:pt x="58254" y="22921"/>
                      <a:pt x="53312" y="11753"/>
                    </a:cubicBezTo>
                    <a:lnTo>
                      <a:pt x="481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7;p41">
                <a:extLst>
                  <a:ext uri="{FF2B5EF4-FFF2-40B4-BE49-F238E27FC236}">
                    <a16:creationId xmlns:a16="http://schemas.microsoft.com/office/drawing/2014/main" id="{EA4A051B-AF7A-6FBD-CB8B-1ED46F34D3CB}"/>
                  </a:ext>
                </a:extLst>
              </p:cNvPr>
              <p:cNvSpPr/>
              <p:nvPr/>
            </p:nvSpPr>
            <p:spPr>
              <a:xfrm>
                <a:off x="2791323"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8;p41">
                <a:extLst>
                  <a:ext uri="{FF2B5EF4-FFF2-40B4-BE49-F238E27FC236}">
                    <a16:creationId xmlns:a16="http://schemas.microsoft.com/office/drawing/2014/main" id="{4A483312-F2ED-F79A-D416-E94456C18E7F}"/>
                  </a:ext>
                </a:extLst>
              </p:cNvPr>
              <p:cNvSpPr/>
              <p:nvPr/>
            </p:nvSpPr>
            <p:spPr>
              <a:xfrm>
                <a:off x="3377514" y="1684639"/>
                <a:ext cx="241627" cy="212686"/>
              </a:xfrm>
              <a:custGeom>
                <a:avLst/>
                <a:gdLst/>
                <a:ahLst/>
                <a:cxnLst/>
                <a:rect l="l" t="t" r="r" b="b"/>
                <a:pathLst>
                  <a:path w="12415" h="10928" extrusionOk="0">
                    <a:moveTo>
                      <a:pt x="6181" y="0"/>
                    </a:moveTo>
                    <a:cubicBezTo>
                      <a:pt x="4039" y="0"/>
                      <a:pt x="2018" y="1272"/>
                      <a:pt x="1168" y="3382"/>
                    </a:cubicBezTo>
                    <a:cubicBezTo>
                      <a:pt x="1" y="6145"/>
                      <a:pt x="1324" y="9336"/>
                      <a:pt x="4126" y="10503"/>
                    </a:cubicBezTo>
                    <a:cubicBezTo>
                      <a:pt x="4807" y="10791"/>
                      <a:pt x="5515" y="10928"/>
                      <a:pt x="6212" y="10928"/>
                    </a:cubicBezTo>
                    <a:cubicBezTo>
                      <a:pt x="8340" y="10928"/>
                      <a:pt x="10368" y="9656"/>
                      <a:pt x="11247" y="7546"/>
                    </a:cubicBezTo>
                    <a:cubicBezTo>
                      <a:pt x="12414" y="4783"/>
                      <a:pt x="11091" y="1553"/>
                      <a:pt x="8290"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9;p41">
                <a:extLst>
                  <a:ext uri="{FF2B5EF4-FFF2-40B4-BE49-F238E27FC236}">
                    <a16:creationId xmlns:a16="http://schemas.microsoft.com/office/drawing/2014/main" id="{4D25615A-2E49-1352-19E4-7F62919B4DE3}"/>
                  </a:ext>
                </a:extLst>
              </p:cNvPr>
              <p:cNvSpPr/>
              <p:nvPr/>
            </p:nvSpPr>
            <p:spPr>
              <a:xfrm>
                <a:off x="3457038" y="1730240"/>
                <a:ext cx="73490" cy="72498"/>
              </a:xfrm>
              <a:custGeom>
                <a:avLst/>
                <a:gdLst/>
                <a:ahLst/>
                <a:cxnLst/>
                <a:rect l="l" t="t" r="r" b="b"/>
                <a:pathLst>
                  <a:path w="3776" h="3725" extrusionOk="0">
                    <a:moveTo>
                      <a:pt x="3208" y="1"/>
                    </a:moveTo>
                    <a:cubicBezTo>
                      <a:pt x="2896" y="1"/>
                      <a:pt x="2589" y="61"/>
                      <a:pt x="2297" y="183"/>
                    </a:cubicBezTo>
                    <a:cubicBezTo>
                      <a:pt x="1791" y="339"/>
                      <a:pt x="1363" y="611"/>
                      <a:pt x="1013" y="961"/>
                    </a:cubicBezTo>
                    <a:cubicBezTo>
                      <a:pt x="623" y="1311"/>
                      <a:pt x="351" y="1778"/>
                      <a:pt x="195" y="2245"/>
                    </a:cubicBezTo>
                    <a:cubicBezTo>
                      <a:pt x="40" y="2712"/>
                      <a:pt x="1" y="3218"/>
                      <a:pt x="118" y="3724"/>
                    </a:cubicBezTo>
                    <a:cubicBezTo>
                      <a:pt x="468" y="1856"/>
                      <a:pt x="1908" y="416"/>
                      <a:pt x="3775" y="66"/>
                    </a:cubicBezTo>
                    <a:cubicBezTo>
                      <a:pt x="3586" y="22"/>
                      <a:pt x="3396" y="1"/>
                      <a:pt x="3208" y="1"/>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0;p41">
                <a:extLst>
                  <a:ext uri="{FF2B5EF4-FFF2-40B4-BE49-F238E27FC236}">
                    <a16:creationId xmlns:a16="http://schemas.microsoft.com/office/drawing/2014/main" id="{2E16BA62-69E3-C4E3-16B2-0634724F7BC5}"/>
                  </a:ext>
                </a:extLst>
              </p:cNvPr>
              <p:cNvSpPr/>
              <p:nvPr/>
            </p:nvSpPr>
            <p:spPr>
              <a:xfrm>
                <a:off x="2661819" y="1684639"/>
                <a:ext cx="240868" cy="212686"/>
              </a:xfrm>
              <a:custGeom>
                <a:avLst/>
                <a:gdLst/>
                <a:ahLst/>
                <a:cxnLst/>
                <a:rect l="l" t="t" r="r" b="b"/>
                <a:pathLst>
                  <a:path w="12376" h="10928" extrusionOk="0">
                    <a:moveTo>
                      <a:pt x="6195" y="0"/>
                    </a:moveTo>
                    <a:cubicBezTo>
                      <a:pt x="5493" y="0"/>
                      <a:pt x="4778" y="137"/>
                      <a:pt x="4086" y="425"/>
                    </a:cubicBezTo>
                    <a:cubicBezTo>
                      <a:pt x="1324" y="1553"/>
                      <a:pt x="1" y="4744"/>
                      <a:pt x="1129" y="7546"/>
                    </a:cubicBezTo>
                    <a:cubicBezTo>
                      <a:pt x="2008" y="9656"/>
                      <a:pt x="4036" y="10928"/>
                      <a:pt x="6180" y="10928"/>
                    </a:cubicBezTo>
                    <a:cubicBezTo>
                      <a:pt x="6883" y="10928"/>
                      <a:pt x="7598" y="10791"/>
                      <a:pt x="8289" y="10503"/>
                    </a:cubicBezTo>
                    <a:cubicBezTo>
                      <a:pt x="11052" y="9336"/>
                      <a:pt x="12375" y="6145"/>
                      <a:pt x="11208" y="3382"/>
                    </a:cubicBezTo>
                    <a:cubicBezTo>
                      <a:pt x="10358" y="1272"/>
                      <a:pt x="8337" y="0"/>
                      <a:pt x="6195"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1;p41">
                <a:extLst>
                  <a:ext uri="{FF2B5EF4-FFF2-40B4-BE49-F238E27FC236}">
                    <a16:creationId xmlns:a16="http://schemas.microsoft.com/office/drawing/2014/main" id="{B52D43BE-8F1C-BDC1-03AA-4A9FCB279849}"/>
                  </a:ext>
                </a:extLst>
              </p:cNvPr>
              <p:cNvSpPr/>
              <p:nvPr/>
            </p:nvSpPr>
            <p:spPr>
              <a:xfrm>
                <a:off x="2749673" y="1730201"/>
                <a:ext cx="72731" cy="71778"/>
              </a:xfrm>
              <a:custGeom>
                <a:avLst/>
                <a:gdLst/>
                <a:ahLst/>
                <a:cxnLst/>
                <a:rect l="l" t="t" r="r" b="b"/>
                <a:pathLst>
                  <a:path w="3737" h="3688" extrusionOk="0">
                    <a:moveTo>
                      <a:pt x="605" y="0"/>
                    </a:moveTo>
                    <a:cubicBezTo>
                      <a:pt x="414" y="0"/>
                      <a:pt x="224" y="22"/>
                      <a:pt x="39" y="68"/>
                    </a:cubicBezTo>
                    <a:lnTo>
                      <a:pt x="1" y="68"/>
                    </a:lnTo>
                    <a:cubicBezTo>
                      <a:pt x="1868" y="379"/>
                      <a:pt x="3308" y="1858"/>
                      <a:pt x="3658" y="3687"/>
                    </a:cubicBezTo>
                    <a:cubicBezTo>
                      <a:pt x="3736" y="3220"/>
                      <a:pt x="3736" y="2714"/>
                      <a:pt x="3581" y="2247"/>
                    </a:cubicBezTo>
                    <a:cubicBezTo>
                      <a:pt x="3230" y="1236"/>
                      <a:pt x="2452" y="496"/>
                      <a:pt x="1479" y="146"/>
                    </a:cubicBezTo>
                    <a:cubicBezTo>
                      <a:pt x="1196" y="52"/>
                      <a:pt x="899" y="0"/>
                      <a:pt x="605" y="0"/>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2;p41">
                <a:extLst>
                  <a:ext uri="{FF2B5EF4-FFF2-40B4-BE49-F238E27FC236}">
                    <a16:creationId xmlns:a16="http://schemas.microsoft.com/office/drawing/2014/main" id="{1127C26C-877F-DA91-9D5C-03D7045231EA}"/>
                  </a:ext>
                </a:extLst>
              </p:cNvPr>
              <p:cNvSpPr/>
              <p:nvPr/>
            </p:nvSpPr>
            <p:spPr>
              <a:xfrm>
                <a:off x="3069286" y="1709181"/>
                <a:ext cx="141629" cy="64771"/>
              </a:xfrm>
              <a:custGeom>
                <a:avLst/>
                <a:gdLst/>
                <a:ahLst/>
                <a:cxnLst/>
                <a:rect l="l" t="t" r="r" b="b"/>
                <a:pathLst>
                  <a:path w="7277" h="3328" extrusionOk="0">
                    <a:moveTo>
                      <a:pt x="3639" y="0"/>
                    </a:moveTo>
                    <a:cubicBezTo>
                      <a:pt x="1819" y="0"/>
                      <a:pt x="0" y="331"/>
                      <a:pt x="0" y="993"/>
                    </a:cubicBezTo>
                    <a:cubicBezTo>
                      <a:pt x="0" y="2277"/>
                      <a:pt x="1634" y="3327"/>
                      <a:pt x="3658" y="3327"/>
                    </a:cubicBezTo>
                    <a:cubicBezTo>
                      <a:pt x="5643" y="3327"/>
                      <a:pt x="7277" y="2277"/>
                      <a:pt x="7277" y="993"/>
                    </a:cubicBezTo>
                    <a:cubicBezTo>
                      <a:pt x="7277" y="331"/>
                      <a:pt x="5458" y="0"/>
                      <a:pt x="3639" y="0"/>
                    </a:cubicBez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3;p41">
                <a:extLst>
                  <a:ext uri="{FF2B5EF4-FFF2-40B4-BE49-F238E27FC236}">
                    <a16:creationId xmlns:a16="http://schemas.microsoft.com/office/drawing/2014/main" id="{1F30FC01-600E-F5E9-77E4-3AC7CCD9AB65}"/>
                  </a:ext>
                </a:extLst>
              </p:cNvPr>
              <p:cNvSpPr/>
              <p:nvPr/>
            </p:nvSpPr>
            <p:spPr>
              <a:xfrm>
                <a:off x="2516415" y="539991"/>
                <a:ext cx="1404901" cy="1049321"/>
              </a:xfrm>
              <a:custGeom>
                <a:avLst/>
                <a:gdLst/>
                <a:ahLst/>
                <a:cxnLst/>
                <a:rect l="l" t="t" r="r" b="b"/>
                <a:pathLst>
                  <a:path w="72185" h="53915" extrusionOk="0">
                    <a:moveTo>
                      <a:pt x="25616" y="1"/>
                    </a:moveTo>
                    <a:cubicBezTo>
                      <a:pt x="23819" y="1"/>
                      <a:pt x="21982" y="278"/>
                      <a:pt x="20157" y="867"/>
                    </a:cubicBezTo>
                    <a:cubicBezTo>
                      <a:pt x="9028" y="4447"/>
                      <a:pt x="4320" y="17600"/>
                      <a:pt x="10662" y="27445"/>
                    </a:cubicBezTo>
                    <a:cubicBezTo>
                      <a:pt x="3697" y="31648"/>
                      <a:pt x="0" y="38458"/>
                      <a:pt x="2179" y="44100"/>
                    </a:cubicBezTo>
                    <a:cubicBezTo>
                      <a:pt x="3912" y="48659"/>
                      <a:pt x="9098" y="51246"/>
                      <a:pt x="15283" y="51246"/>
                    </a:cubicBezTo>
                    <a:cubicBezTo>
                      <a:pt x="18125" y="51246"/>
                      <a:pt x="21178" y="50700"/>
                      <a:pt x="24204" y="49548"/>
                    </a:cubicBezTo>
                    <a:cubicBezTo>
                      <a:pt x="26500" y="48653"/>
                      <a:pt x="28718" y="47447"/>
                      <a:pt x="30664" y="45929"/>
                    </a:cubicBezTo>
                    <a:cubicBezTo>
                      <a:pt x="33116" y="47992"/>
                      <a:pt x="35840" y="49665"/>
                      <a:pt x="38719" y="50949"/>
                    </a:cubicBezTo>
                    <a:cubicBezTo>
                      <a:pt x="43208" y="52955"/>
                      <a:pt x="47798" y="53914"/>
                      <a:pt x="52015" y="53914"/>
                    </a:cubicBezTo>
                    <a:cubicBezTo>
                      <a:pt x="59497" y="53914"/>
                      <a:pt x="65805" y="50895"/>
                      <a:pt x="68294" y="45345"/>
                    </a:cubicBezTo>
                    <a:cubicBezTo>
                      <a:pt x="72185" y="36707"/>
                      <a:pt x="65180" y="25149"/>
                      <a:pt x="52767" y="19585"/>
                    </a:cubicBezTo>
                    <a:cubicBezTo>
                      <a:pt x="49771" y="18262"/>
                      <a:pt x="46580" y="17328"/>
                      <a:pt x="43350" y="16900"/>
                    </a:cubicBezTo>
                    <a:cubicBezTo>
                      <a:pt x="42862" y="7146"/>
                      <a:pt x="34742" y="1"/>
                      <a:pt x="256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4;p41">
                <a:extLst>
                  <a:ext uri="{FF2B5EF4-FFF2-40B4-BE49-F238E27FC236}">
                    <a16:creationId xmlns:a16="http://schemas.microsoft.com/office/drawing/2014/main" id="{FDED287E-A541-BB62-DDE8-C3BC681AD86D}"/>
                  </a:ext>
                </a:extLst>
              </p:cNvPr>
              <p:cNvSpPr/>
              <p:nvPr/>
            </p:nvSpPr>
            <p:spPr>
              <a:xfrm>
                <a:off x="3010957" y="1823913"/>
                <a:ext cx="258287" cy="135595"/>
              </a:xfrm>
              <a:custGeom>
                <a:avLst/>
                <a:gdLst/>
                <a:ahLst/>
                <a:cxnLst/>
                <a:rect l="l" t="t" r="r" b="b"/>
                <a:pathLst>
                  <a:path w="13271" h="6967" extrusionOk="0">
                    <a:moveTo>
                      <a:pt x="1" y="1"/>
                    </a:moveTo>
                    <a:lnTo>
                      <a:pt x="1" y="351"/>
                    </a:lnTo>
                    <a:cubicBezTo>
                      <a:pt x="1" y="4009"/>
                      <a:pt x="2997" y="6966"/>
                      <a:pt x="6655" y="6966"/>
                    </a:cubicBezTo>
                    <a:cubicBezTo>
                      <a:pt x="10313" y="6966"/>
                      <a:pt x="13270" y="4009"/>
                      <a:pt x="13270" y="351"/>
                    </a:cubicBezTo>
                    <a:lnTo>
                      <a:pt x="132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5;p41">
                <a:extLst>
                  <a:ext uri="{FF2B5EF4-FFF2-40B4-BE49-F238E27FC236}">
                    <a16:creationId xmlns:a16="http://schemas.microsoft.com/office/drawing/2014/main" id="{6557486B-1CE3-A47E-521E-F64C58C92995}"/>
                  </a:ext>
                </a:extLst>
              </p:cNvPr>
              <p:cNvSpPr/>
              <p:nvPr/>
            </p:nvSpPr>
            <p:spPr>
              <a:xfrm>
                <a:off x="3042019" y="1823913"/>
                <a:ext cx="196922" cy="48501"/>
              </a:xfrm>
              <a:custGeom>
                <a:avLst/>
                <a:gdLst/>
                <a:ahLst/>
                <a:cxnLst/>
                <a:rect l="l" t="t" r="r" b="b"/>
                <a:pathLst>
                  <a:path w="10118" h="2492" extrusionOk="0">
                    <a:moveTo>
                      <a:pt x="0" y="1"/>
                    </a:moveTo>
                    <a:cubicBezTo>
                      <a:pt x="0" y="1363"/>
                      <a:pt x="1090" y="2491"/>
                      <a:pt x="2491" y="2491"/>
                    </a:cubicBezTo>
                    <a:lnTo>
                      <a:pt x="7627" y="2491"/>
                    </a:lnTo>
                    <a:cubicBezTo>
                      <a:pt x="8989" y="2491"/>
                      <a:pt x="10118" y="1363"/>
                      <a:pt x="10118" y="1"/>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817;p41">
              <a:extLst>
                <a:ext uri="{FF2B5EF4-FFF2-40B4-BE49-F238E27FC236}">
                  <a16:creationId xmlns:a16="http://schemas.microsoft.com/office/drawing/2014/main" id="{3675448B-2950-6A2D-3018-29F9400783B0}"/>
                </a:ext>
              </a:extLst>
            </p:cNvPr>
            <p:cNvSpPr/>
            <p:nvPr/>
          </p:nvSpPr>
          <p:spPr>
            <a:xfrm>
              <a:off x="217625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8;p41">
              <a:extLst>
                <a:ext uri="{FF2B5EF4-FFF2-40B4-BE49-F238E27FC236}">
                  <a16:creationId xmlns:a16="http://schemas.microsoft.com/office/drawing/2014/main" id="{280EBE78-D2AD-42E3-EE12-649DA3C5E1D4}"/>
                </a:ext>
              </a:extLst>
            </p:cNvPr>
            <p:cNvSpPr/>
            <p:nvPr/>
          </p:nvSpPr>
          <p:spPr>
            <a:xfrm>
              <a:off x="2799700" y="3010775"/>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798;p41">
            <a:extLst>
              <a:ext uri="{FF2B5EF4-FFF2-40B4-BE49-F238E27FC236}">
                <a16:creationId xmlns:a16="http://schemas.microsoft.com/office/drawing/2014/main" id="{9C738779-B3F4-8B29-0A61-93B8FD874694}"/>
              </a:ext>
            </a:extLst>
          </p:cNvPr>
          <p:cNvSpPr txBox="1">
            <a:spLocks/>
          </p:cNvSpPr>
          <p:nvPr/>
        </p:nvSpPr>
        <p:spPr>
          <a:xfrm>
            <a:off x="3769891" y="526200"/>
            <a:ext cx="3539400" cy="10136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None/>
              <a:defRPr sz="24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2pPr>
            <a:lvl3pPr marL="1371600" marR="0" lvl="2"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3pPr>
            <a:lvl4pPr marL="1828800" marR="0" lvl="3"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4pPr>
            <a:lvl5pPr marL="2286000" marR="0" lvl="4"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5pPr>
            <a:lvl6pPr marL="2743200" marR="0" lvl="5"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6pPr>
            <a:lvl7pPr marL="3200400" marR="0" lvl="6"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7pPr>
            <a:lvl8pPr marL="3657600" marR="0" lvl="7"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8pPr>
            <a:lvl9pPr marL="4114800" marR="0" lvl="8" indent="-317500" algn="l" rtl="0">
              <a:lnSpc>
                <a:spcPct val="100000"/>
              </a:lnSpc>
              <a:spcBef>
                <a:spcPts val="1600"/>
              </a:spcBef>
              <a:spcAft>
                <a:spcPts val="1600"/>
              </a:spcAft>
              <a:buClr>
                <a:schemeClr val="dk1"/>
              </a:buClr>
              <a:buSzPts val="1400"/>
              <a:buFont typeface="Roboto"/>
              <a:buNone/>
              <a:defRPr sz="1400" b="1" i="0" u="none" strike="noStrike" cap="none">
                <a:solidFill>
                  <a:schemeClr val="dk1"/>
                </a:solidFill>
                <a:latin typeface="Oswald"/>
                <a:ea typeface="Oswald"/>
                <a:cs typeface="Oswald"/>
                <a:sym typeface="Oswald"/>
              </a:defRPr>
            </a:lvl9pPr>
          </a:lstStyle>
          <a:p>
            <a:pPr marL="0" indent="0">
              <a:spcAft>
                <a:spcPts val="1600"/>
              </a:spcAft>
            </a:pPr>
            <a:r>
              <a:rPr lang="en-US" dirty="0"/>
              <a:t>Insights</a:t>
            </a:r>
          </a:p>
        </p:txBody>
      </p:sp>
    </p:spTree>
    <p:extLst>
      <p:ext uri="{BB962C8B-B14F-4D97-AF65-F5344CB8AC3E}">
        <p14:creationId xmlns:p14="http://schemas.microsoft.com/office/powerpoint/2010/main" val="406374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3" name="Google Shape;843;p43"/>
          <p:cNvGrpSpPr/>
          <p:nvPr/>
        </p:nvGrpSpPr>
        <p:grpSpPr>
          <a:xfrm>
            <a:off x="5735603" y="1531740"/>
            <a:ext cx="2093755" cy="3295535"/>
            <a:chOff x="6619444" y="1494648"/>
            <a:chExt cx="932298" cy="1467487"/>
          </a:xfrm>
        </p:grpSpPr>
        <p:sp>
          <p:nvSpPr>
            <p:cNvPr id="844" name="Google Shape;844;p43"/>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12;p39">
            <a:extLst>
              <a:ext uri="{FF2B5EF4-FFF2-40B4-BE49-F238E27FC236}">
                <a16:creationId xmlns:a16="http://schemas.microsoft.com/office/drawing/2014/main" id="{4E2C2BF7-085B-A8BF-DE80-F4FE94F59BE0}"/>
              </a:ext>
            </a:extLst>
          </p:cNvPr>
          <p:cNvSpPr txBox="1">
            <a:spLocks/>
          </p:cNvSpPr>
          <p:nvPr/>
        </p:nvSpPr>
        <p:spPr>
          <a:xfrm>
            <a:off x="6514350" y="267549"/>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Oswald"/>
              <a:buNone/>
              <a:defRPr sz="1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9pPr>
          </a:lstStyle>
          <a:p>
            <a:r>
              <a:rPr lang="en-US" sz="4000" b="1" dirty="0">
                <a:latin typeface=""/>
              </a:rPr>
              <a:t>Richard</a:t>
            </a:r>
          </a:p>
        </p:txBody>
      </p:sp>
      <p:sp>
        <p:nvSpPr>
          <p:cNvPr id="7" name="Google Shape;798;p41">
            <a:extLst>
              <a:ext uri="{FF2B5EF4-FFF2-40B4-BE49-F238E27FC236}">
                <a16:creationId xmlns:a16="http://schemas.microsoft.com/office/drawing/2014/main" id="{5F29F27F-ECA1-F1C6-0E8D-4D62B5A4978D}"/>
              </a:ext>
            </a:extLst>
          </p:cNvPr>
          <p:cNvSpPr txBox="1">
            <a:spLocks/>
          </p:cNvSpPr>
          <p:nvPr/>
        </p:nvSpPr>
        <p:spPr>
          <a:xfrm>
            <a:off x="300087" y="190943"/>
            <a:ext cx="4957713" cy="10136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160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dk1"/>
              </a:buClr>
              <a:buSzPts val="1400"/>
              <a:buFont typeface="Roboto"/>
              <a:buNone/>
              <a:defRPr sz="1600" b="0" i="0" u="none" strike="noStrike" cap="none">
                <a:solidFill>
                  <a:schemeClr val="dk1"/>
                </a:solidFill>
                <a:latin typeface="Roboto"/>
                <a:ea typeface="Roboto"/>
                <a:cs typeface="Roboto"/>
                <a:sym typeface="Roboto"/>
              </a:defRPr>
            </a:lvl9pPr>
          </a:lstStyle>
          <a:p>
            <a:pPr marL="0" indent="0">
              <a:buNone/>
            </a:pPr>
            <a:r>
              <a:rPr lang="en-US" sz="2400" b="1" dirty="0">
                <a:latin typeface=""/>
              </a:rPr>
              <a:t>“Living in Germany is learning by osmosis… through stories, through people”</a:t>
            </a:r>
          </a:p>
        </p:txBody>
      </p:sp>
      <p:sp>
        <p:nvSpPr>
          <p:cNvPr id="8" name="Google Shape;797;p41">
            <a:extLst>
              <a:ext uri="{FF2B5EF4-FFF2-40B4-BE49-F238E27FC236}">
                <a16:creationId xmlns:a16="http://schemas.microsoft.com/office/drawing/2014/main" id="{E6599315-6D46-E19C-2B26-A777D67852B6}"/>
              </a:ext>
            </a:extLst>
          </p:cNvPr>
          <p:cNvSpPr txBox="1">
            <a:spLocks noGrp="1"/>
          </p:cNvSpPr>
          <p:nvPr>
            <p:ph type="title"/>
          </p:nvPr>
        </p:nvSpPr>
        <p:spPr>
          <a:xfrm>
            <a:off x="346942" y="1417440"/>
            <a:ext cx="3539400" cy="4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dirty="0">
                <a:latin typeface=""/>
              </a:rPr>
              <a:t>— Richard</a:t>
            </a:r>
            <a:endParaRPr sz="1800" b="0" dirty="0">
              <a:latin typeface=""/>
            </a:endParaRPr>
          </a:p>
        </p:txBody>
      </p:sp>
      <p:sp>
        <p:nvSpPr>
          <p:cNvPr id="9" name="Google Shape;713;p39">
            <a:extLst>
              <a:ext uri="{FF2B5EF4-FFF2-40B4-BE49-F238E27FC236}">
                <a16:creationId xmlns:a16="http://schemas.microsoft.com/office/drawing/2014/main" id="{6B6EAD5F-434E-5DA7-6E09-190EECBC7FB7}"/>
              </a:ext>
            </a:extLst>
          </p:cNvPr>
          <p:cNvSpPr txBox="1">
            <a:spLocks/>
          </p:cNvSpPr>
          <p:nvPr/>
        </p:nvSpPr>
        <p:spPr>
          <a:xfrm>
            <a:off x="372302" y="1931544"/>
            <a:ext cx="4550667" cy="2623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None/>
              <a:defRPr sz="24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2pPr>
            <a:lvl3pPr marL="1371600" marR="0" lvl="2"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3pPr>
            <a:lvl4pPr marL="1828800" marR="0" lvl="3"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4pPr>
            <a:lvl5pPr marL="2286000" marR="0" lvl="4"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5pPr>
            <a:lvl6pPr marL="2743200" marR="0" lvl="5"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6pPr>
            <a:lvl7pPr marL="3200400" marR="0" lvl="6"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7pPr>
            <a:lvl8pPr marL="3657600" marR="0" lvl="7"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8pPr>
            <a:lvl9pPr marL="4114800" marR="0" lvl="8" indent="-317500" algn="l" rtl="0">
              <a:lnSpc>
                <a:spcPct val="100000"/>
              </a:lnSpc>
              <a:spcBef>
                <a:spcPts val="1600"/>
              </a:spcBef>
              <a:spcAft>
                <a:spcPts val="1600"/>
              </a:spcAft>
              <a:buClr>
                <a:schemeClr val="dk1"/>
              </a:buClr>
              <a:buSzPts val="1400"/>
              <a:buFont typeface="Roboto"/>
              <a:buNone/>
              <a:defRPr sz="1400" b="1" i="0" u="none" strike="noStrike" cap="none">
                <a:solidFill>
                  <a:schemeClr val="dk1"/>
                </a:solidFill>
                <a:latin typeface="Oswald"/>
                <a:ea typeface="Oswald"/>
                <a:cs typeface="Oswald"/>
                <a:sym typeface="Oswald"/>
              </a:defRPr>
            </a:lvl9pPr>
          </a:lstStyle>
          <a:p>
            <a:pPr marL="0" indent="0"/>
            <a:r>
              <a:rPr lang="en-US" b="0" dirty="0"/>
              <a:t>28 years old</a:t>
            </a:r>
          </a:p>
          <a:p>
            <a:pPr marL="0" indent="0"/>
            <a:r>
              <a:rPr lang="en-US" b="0" dirty="0"/>
              <a:t>Startup founder</a:t>
            </a:r>
          </a:p>
          <a:p>
            <a:pPr marL="0" indent="0"/>
            <a:r>
              <a:rPr lang="en-US" b="0" dirty="0"/>
              <a:t>First-gen American living in Berlin</a:t>
            </a:r>
          </a:p>
          <a:p>
            <a:pPr marL="0" indent="0"/>
            <a:r>
              <a:rPr lang="en-US" b="0" dirty="0"/>
              <a:t>Has learned German through …</a:t>
            </a:r>
          </a:p>
          <a:p>
            <a:pPr marL="342900">
              <a:buFont typeface="Arial" panose="020B0604020202020204" pitchFamily="34" charset="0"/>
              <a:buChar char="•"/>
            </a:pPr>
            <a:r>
              <a:rPr lang="en-US" b="0" dirty="0"/>
              <a:t>Classes </a:t>
            </a:r>
          </a:p>
          <a:p>
            <a:pPr marL="342900">
              <a:buFont typeface="Arial" panose="020B0604020202020204" pitchFamily="34" charset="0"/>
              <a:buChar char="•"/>
            </a:pPr>
            <a:r>
              <a:rPr lang="en-US" b="0" dirty="0"/>
              <a:t>Private tutor</a:t>
            </a:r>
          </a:p>
          <a:p>
            <a:pPr marL="342900">
              <a:buFont typeface="Arial" panose="020B0604020202020204" pitchFamily="34" charset="0"/>
              <a:buChar char="•"/>
            </a:pPr>
            <a:r>
              <a:rPr lang="en-US" b="0" dirty="0"/>
              <a:t>Anki cards</a:t>
            </a:r>
          </a:p>
          <a:p>
            <a:pPr marL="342900">
              <a:buFont typeface="Arial" panose="020B0604020202020204" pitchFamily="34" charset="0"/>
              <a:buChar char="•"/>
            </a:pPr>
            <a:r>
              <a:rPr lang="en-US" b="0" dirty="0"/>
              <a:t>German roommate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9">
          <a:extLst>
            <a:ext uri="{FF2B5EF4-FFF2-40B4-BE49-F238E27FC236}">
              <a16:creationId xmlns:a16="http://schemas.microsoft.com/office/drawing/2014/main" id="{EC95B5D8-09D5-349C-45EE-105816736BD9}"/>
            </a:ext>
          </a:extLst>
        </p:cNvPr>
        <p:cNvGrpSpPr/>
        <p:nvPr/>
      </p:nvGrpSpPr>
      <p:grpSpPr>
        <a:xfrm>
          <a:off x="0" y="0"/>
          <a:ext cx="0" cy="0"/>
          <a:chOff x="0" y="0"/>
          <a:chExt cx="0" cy="0"/>
        </a:xfrm>
      </p:grpSpPr>
      <p:grpSp>
        <p:nvGrpSpPr>
          <p:cNvPr id="843" name="Google Shape;843;p43">
            <a:extLst>
              <a:ext uri="{FF2B5EF4-FFF2-40B4-BE49-F238E27FC236}">
                <a16:creationId xmlns:a16="http://schemas.microsoft.com/office/drawing/2014/main" id="{25AEF1F1-99D7-D55E-6923-F7C496E2212B}"/>
              </a:ext>
            </a:extLst>
          </p:cNvPr>
          <p:cNvGrpSpPr/>
          <p:nvPr/>
        </p:nvGrpSpPr>
        <p:grpSpPr>
          <a:xfrm>
            <a:off x="5735603" y="1531740"/>
            <a:ext cx="2093755" cy="3295535"/>
            <a:chOff x="6619444" y="1494648"/>
            <a:chExt cx="932298" cy="1467487"/>
          </a:xfrm>
        </p:grpSpPr>
        <p:sp>
          <p:nvSpPr>
            <p:cNvPr id="844" name="Google Shape;844;p43">
              <a:extLst>
                <a:ext uri="{FF2B5EF4-FFF2-40B4-BE49-F238E27FC236}">
                  <a16:creationId xmlns:a16="http://schemas.microsoft.com/office/drawing/2014/main" id="{7ABFA911-53EA-C547-139B-40AB263A9B51}"/>
                </a:ext>
              </a:extLst>
            </p:cNvPr>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a:extLst>
                <a:ext uri="{FF2B5EF4-FFF2-40B4-BE49-F238E27FC236}">
                  <a16:creationId xmlns:a16="http://schemas.microsoft.com/office/drawing/2014/main" id="{622447DB-AD8A-E190-2828-A47D361F1F64}"/>
                </a:ext>
              </a:extLst>
            </p:cNvPr>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a:extLst>
                <a:ext uri="{FF2B5EF4-FFF2-40B4-BE49-F238E27FC236}">
                  <a16:creationId xmlns:a16="http://schemas.microsoft.com/office/drawing/2014/main" id="{CCDC703B-47AE-77C7-D3EB-6D7A5254A511}"/>
                </a:ext>
              </a:extLst>
            </p:cNvPr>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a:extLst>
                <a:ext uri="{FF2B5EF4-FFF2-40B4-BE49-F238E27FC236}">
                  <a16:creationId xmlns:a16="http://schemas.microsoft.com/office/drawing/2014/main" id="{17EBAE71-F100-0DED-976B-7C313E5472B2}"/>
                </a:ext>
              </a:extLst>
            </p:cNvPr>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a:extLst>
                <a:ext uri="{FF2B5EF4-FFF2-40B4-BE49-F238E27FC236}">
                  <a16:creationId xmlns:a16="http://schemas.microsoft.com/office/drawing/2014/main" id="{2707A831-0EA1-848F-D319-CC7B62306A3E}"/>
                </a:ext>
              </a:extLst>
            </p:cNvPr>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a:extLst>
                <a:ext uri="{FF2B5EF4-FFF2-40B4-BE49-F238E27FC236}">
                  <a16:creationId xmlns:a16="http://schemas.microsoft.com/office/drawing/2014/main" id="{AB8791AD-2C90-8610-B922-038A8584E444}"/>
                </a:ext>
              </a:extLst>
            </p:cNvPr>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a:extLst>
                <a:ext uri="{FF2B5EF4-FFF2-40B4-BE49-F238E27FC236}">
                  <a16:creationId xmlns:a16="http://schemas.microsoft.com/office/drawing/2014/main" id="{C70EC58A-8A77-D858-8313-84531CCD0B9C}"/>
                </a:ext>
              </a:extLst>
            </p:cNvPr>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a:extLst>
                <a:ext uri="{FF2B5EF4-FFF2-40B4-BE49-F238E27FC236}">
                  <a16:creationId xmlns:a16="http://schemas.microsoft.com/office/drawing/2014/main" id="{2EB9FCF0-4D9C-EF43-4ACB-1432FF5FBF30}"/>
                </a:ext>
              </a:extLst>
            </p:cNvPr>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a:extLst>
                <a:ext uri="{FF2B5EF4-FFF2-40B4-BE49-F238E27FC236}">
                  <a16:creationId xmlns:a16="http://schemas.microsoft.com/office/drawing/2014/main" id="{621D0C48-FA44-B487-3D0B-7361EC043FB5}"/>
                </a:ext>
              </a:extLst>
            </p:cNvPr>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a:extLst>
                <a:ext uri="{FF2B5EF4-FFF2-40B4-BE49-F238E27FC236}">
                  <a16:creationId xmlns:a16="http://schemas.microsoft.com/office/drawing/2014/main" id="{C53C0FDF-2659-AF06-8314-9DF18A6FBB6C}"/>
                </a:ext>
              </a:extLst>
            </p:cNvPr>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a:extLst>
                <a:ext uri="{FF2B5EF4-FFF2-40B4-BE49-F238E27FC236}">
                  <a16:creationId xmlns:a16="http://schemas.microsoft.com/office/drawing/2014/main" id="{F6196455-26B0-D2CD-A0E7-344021787C76}"/>
                </a:ext>
              </a:extLst>
            </p:cNvPr>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a:extLst>
                <a:ext uri="{FF2B5EF4-FFF2-40B4-BE49-F238E27FC236}">
                  <a16:creationId xmlns:a16="http://schemas.microsoft.com/office/drawing/2014/main" id="{6C30C09A-1BE6-0F84-FD32-E40700086EC0}"/>
                </a:ext>
              </a:extLst>
            </p:cNvPr>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a:extLst>
                <a:ext uri="{FF2B5EF4-FFF2-40B4-BE49-F238E27FC236}">
                  <a16:creationId xmlns:a16="http://schemas.microsoft.com/office/drawing/2014/main" id="{D9F48592-9116-B5B8-8104-0418F1AEFF2F}"/>
                </a:ext>
              </a:extLst>
            </p:cNvPr>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a:extLst>
                <a:ext uri="{FF2B5EF4-FFF2-40B4-BE49-F238E27FC236}">
                  <a16:creationId xmlns:a16="http://schemas.microsoft.com/office/drawing/2014/main" id="{2127230B-BE91-E9D4-E30C-9D0C3533D9AA}"/>
                </a:ext>
              </a:extLst>
            </p:cNvPr>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a:extLst>
                <a:ext uri="{FF2B5EF4-FFF2-40B4-BE49-F238E27FC236}">
                  <a16:creationId xmlns:a16="http://schemas.microsoft.com/office/drawing/2014/main" id="{FF69F215-29C3-B692-C363-E2A1C458BC37}"/>
                </a:ext>
              </a:extLst>
            </p:cNvPr>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a:extLst>
                <a:ext uri="{FF2B5EF4-FFF2-40B4-BE49-F238E27FC236}">
                  <a16:creationId xmlns:a16="http://schemas.microsoft.com/office/drawing/2014/main" id="{F9A30C4A-360A-9BD7-11F9-0C942EAD22FA}"/>
                </a:ext>
              </a:extLst>
            </p:cNvPr>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a:extLst>
                <a:ext uri="{FF2B5EF4-FFF2-40B4-BE49-F238E27FC236}">
                  <a16:creationId xmlns:a16="http://schemas.microsoft.com/office/drawing/2014/main" id="{CB8ECE17-551E-A3B0-2F02-D8E8091485F1}"/>
                </a:ext>
              </a:extLst>
            </p:cNvPr>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a:extLst>
                <a:ext uri="{FF2B5EF4-FFF2-40B4-BE49-F238E27FC236}">
                  <a16:creationId xmlns:a16="http://schemas.microsoft.com/office/drawing/2014/main" id="{3ADFCBC7-3251-3179-7653-603876F628C4}"/>
                </a:ext>
              </a:extLst>
            </p:cNvPr>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a:extLst>
                <a:ext uri="{FF2B5EF4-FFF2-40B4-BE49-F238E27FC236}">
                  <a16:creationId xmlns:a16="http://schemas.microsoft.com/office/drawing/2014/main" id="{16B82296-F019-C8A1-2348-99D7F37FC38B}"/>
                </a:ext>
              </a:extLst>
            </p:cNvPr>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a:extLst>
                <a:ext uri="{FF2B5EF4-FFF2-40B4-BE49-F238E27FC236}">
                  <a16:creationId xmlns:a16="http://schemas.microsoft.com/office/drawing/2014/main" id="{93FE7D56-C4BC-EBE3-E3DA-2A02725E6FF6}"/>
                </a:ext>
              </a:extLst>
            </p:cNvPr>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a:extLst>
                <a:ext uri="{FF2B5EF4-FFF2-40B4-BE49-F238E27FC236}">
                  <a16:creationId xmlns:a16="http://schemas.microsoft.com/office/drawing/2014/main" id="{EC1628DB-1FE3-447F-9DA8-F4B462A89E72}"/>
                </a:ext>
              </a:extLst>
            </p:cNvPr>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a:extLst>
                <a:ext uri="{FF2B5EF4-FFF2-40B4-BE49-F238E27FC236}">
                  <a16:creationId xmlns:a16="http://schemas.microsoft.com/office/drawing/2014/main" id="{F87DC4AD-0BE3-DFFA-7D36-3E614F9CAA96}"/>
                </a:ext>
              </a:extLst>
            </p:cNvPr>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12;p39">
            <a:extLst>
              <a:ext uri="{FF2B5EF4-FFF2-40B4-BE49-F238E27FC236}">
                <a16:creationId xmlns:a16="http://schemas.microsoft.com/office/drawing/2014/main" id="{5689CD1C-2B78-B5CB-4053-A913AE0A3849}"/>
              </a:ext>
            </a:extLst>
          </p:cNvPr>
          <p:cNvSpPr txBox="1">
            <a:spLocks/>
          </p:cNvSpPr>
          <p:nvPr/>
        </p:nvSpPr>
        <p:spPr>
          <a:xfrm>
            <a:off x="6514350" y="391730"/>
            <a:ext cx="7704000" cy="61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Oswald"/>
              <a:buNone/>
              <a:defRPr sz="1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Oswald"/>
              <a:buNone/>
              <a:defRPr sz="1800" b="0" i="0" u="none" strike="noStrike" cap="none">
                <a:solidFill>
                  <a:schemeClr val="dk1"/>
                </a:solidFill>
                <a:latin typeface="Roboto"/>
                <a:ea typeface="Roboto"/>
                <a:cs typeface="Roboto"/>
                <a:sym typeface="Roboto"/>
              </a:defRPr>
            </a:lvl9pPr>
          </a:lstStyle>
          <a:p>
            <a:r>
              <a:rPr lang="en-US" sz="4000" b="1" dirty="0">
                <a:latin typeface=""/>
              </a:rPr>
              <a:t>Richard</a:t>
            </a:r>
          </a:p>
        </p:txBody>
      </p:sp>
      <p:sp>
        <p:nvSpPr>
          <p:cNvPr id="5" name="Content Placeholder 2">
            <a:extLst>
              <a:ext uri="{FF2B5EF4-FFF2-40B4-BE49-F238E27FC236}">
                <a16:creationId xmlns:a16="http://schemas.microsoft.com/office/drawing/2014/main" id="{27BDD2F4-A83C-7D8B-14A6-131423F5E117}"/>
              </a:ext>
            </a:extLst>
          </p:cNvPr>
          <p:cNvSpPr txBox="1">
            <a:spLocks/>
          </p:cNvSpPr>
          <p:nvPr/>
        </p:nvSpPr>
        <p:spPr>
          <a:xfrm>
            <a:off x="341859" y="1188419"/>
            <a:ext cx="49363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Tension: Seems embarrassed to have failed in Silicon Valley but feels </a:t>
            </a:r>
            <a:r>
              <a:rPr lang="en-US" sz="2200" i="1" dirty="0"/>
              <a:t>rebellious</a:t>
            </a:r>
            <a:r>
              <a:rPr lang="en-US" sz="2200" dirty="0"/>
              <a:t> for moving to Berlin</a:t>
            </a:r>
          </a:p>
          <a:p>
            <a:r>
              <a:rPr lang="en-US" sz="2200" u="sng" dirty="0"/>
              <a:t>Richard’s interest in Germany sprang from dissatisfaction with America</a:t>
            </a:r>
          </a:p>
          <a:p>
            <a:r>
              <a:rPr lang="en-US" sz="2200" dirty="0"/>
              <a:t>Richard experiences isolation because he doesn’t speak German</a:t>
            </a:r>
          </a:p>
          <a:p>
            <a:r>
              <a:rPr lang="en-US" sz="2200" u="sng" dirty="0"/>
              <a:t>Richard is tired of contextless  language learning</a:t>
            </a:r>
          </a:p>
        </p:txBody>
      </p:sp>
      <p:sp>
        <p:nvSpPr>
          <p:cNvPr id="6" name="Google Shape;798;p41">
            <a:extLst>
              <a:ext uri="{FF2B5EF4-FFF2-40B4-BE49-F238E27FC236}">
                <a16:creationId xmlns:a16="http://schemas.microsoft.com/office/drawing/2014/main" id="{935E2857-C800-2300-8FBD-63CACD2F8A01}"/>
              </a:ext>
            </a:extLst>
          </p:cNvPr>
          <p:cNvSpPr txBox="1">
            <a:spLocks/>
          </p:cNvSpPr>
          <p:nvPr/>
        </p:nvSpPr>
        <p:spPr>
          <a:xfrm>
            <a:off x="174508" y="573849"/>
            <a:ext cx="3539400" cy="10136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Roboto"/>
              <a:buNone/>
              <a:defRPr sz="2400" b="1" i="0" u="none" strike="noStrike" cap="none">
                <a:solidFill>
                  <a:schemeClr val="dk1"/>
                </a:solidFill>
                <a:latin typeface="Oswald"/>
                <a:ea typeface="Oswald"/>
                <a:cs typeface="Oswald"/>
                <a:sym typeface="Oswald"/>
              </a:defRPr>
            </a:lvl1pPr>
            <a:lvl2pPr marL="914400" marR="0" lvl="1"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2pPr>
            <a:lvl3pPr marL="1371600" marR="0" lvl="2"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3pPr>
            <a:lvl4pPr marL="1828800" marR="0" lvl="3"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4pPr>
            <a:lvl5pPr marL="2286000" marR="0" lvl="4"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5pPr>
            <a:lvl6pPr marL="2743200" marR="0" lvl="5"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6pPr>
            <a:lvl7pPr marL="3200400" marR="0" lvl="6"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7pPr>
            <a:lvl8pPr marL="3657600" marR="0" lvl="7" indent="-317500" algn="l" rtl="0">
              <a:lnSpc>
                <a:spcPct val="100000"/>
              </a:lnSpc>
              <a:spcBef>
                <a:spcPts val="1600"/>
              </a:spcBef>
              <a:spcAft>
                <a:spcPts val="0"/>
              </a:spcAft>
              <a:buClr>
                <a:schemeClr val="dk1"/>
              </a:buClr>
              <a:buSzPts val="1400"/>
              <a:buFont typeface="Roboto"/>
              <a:buNone/>
              <a:defRPr sz="1400" b="1" i="0" u="none" strike="noStrike" cap="none">
                <a:solidFill>
                  <a:schemeClr val="dk1"/>
                </a:solidFill>
                <a:latin typeface="Oswald"/>
                <a:ea typeface="Oswald"/>
                <a:cs typeface="Oswald"/>
                <a:sym typeface="Oswald"/>
              </a:defRPr>
            </a:lvl8pPr>
            <a:lvl9pPr marL="4114800" marR="0" lvl="8" indent="-317500" algn="l" rtl="0">
              <a:lnSpc>
                <a:spcPct val="100000"/>
              </a:lnSpc>
              <a:spcBef>
                <a:spcPts val="1600"/>
              </a:spcBef>
              <a:spcAft>
                <a:spcPts val="1600"/>
              </a:spcAft>
              <a:buClr>
                <a:schemeClr val="dk1"/>
              </a:buClr>
              <a:buSzPts val="1400"/>
              <a:buFont typeface="Roboto"/>
              <a:buNone/>
              <a:defRPr sz="1400" b="1" i="0" u="none" strike="noStrike" cap="none">
                <a:solidFill>
                  <a:schemeClr val="dk1"/>
                </a:solidFill>
                <a:latin typeface="Oswald"/>
                <a:ea typeface="Oswald"/>
                <a:cs typeface="Oswald"/>
                <a:sym typeface="Oswald"/>
              </a:defRPr>
            </a:lvl9pPr>
          </a:lstStyle>
          <a:p>
            <a:pPr marL="0" indent="0">
              <a:spcAft>
                <a:spcPts val="1600"/>
              </a:spcAft>
            </a:pPr>
            <a:r>
              <a:rPr lang="en-US" dirty="0"/>
              <a:t>Insights</a:t>
            </a:r>
          </a:p>
        </p:txBody>
      </p:sp>
    </p:spTree>
    <p:extLst>
      <p:ext uri="{BB962C8B-B14F-4D97-AF65-F5344CB8AC3E}">
        <p14:creationId xmlns:p14="http://schemas.microsoft.com/office/powerpoint/2010/main" val="3629028784"/>
      </p:ext>
    </p:extLst>
  </p:cSld>
  <p:clrMapOvr>
    <a:masterClrMapping/>
  </p:clrMapOvr>
</p:sld>
</file>

<file path=ppt/theme/theme1.xml><?xml version="1.0" encoding="utf-8"?>
<a:theme xmlns:a="http://schemas.openxmlformats.org/drawingml/2006/main" name="International Mother Language Day by Slidesgo">
  <a:themeElements>
    <a:clrScheme name="Simple Light">
      <a:dk1>
        <a:srgbClr val="2A284C"/>
      </a:dk1>
      <a:lt1>
        <a:srgbClr val="E4E6F4"/>
      </a:lt1>
      <a:dk2>
        <a:srgbClr val="C6C8EE"/>
      </a:dk2>
      <a:lt2>
        <a:srgbClr val="9092EC"/>
      </a:lt2>
      <a:accent1>
        <a:srgbClr val="FFFFFF"/>
      </a:accent1>
      <a:accent2>
        <a:srgbClr val="FA6449"/>
      </a:accent2>
      <a:accent3>
        <a:srgbClr val="DD4226"/>
      </a:accent3>
      <a:accent4>
        <a:srgbClr val="FEA42E"/>
      </a:accent4>
      <a:accent5>
        <a:srgbClr val="EA881C"/>
      </a:accent5>
      <a:accent6>
        <a:srgbClr val="FF6308"/>
      </a:accent6>
      <a:hlink>
        <a:srgbClr val="2A28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3830</TotalTime>
  <Words>1653</Words>
  <Application>Microsoft Macintosh PowerPoint</Application>
  <PresentationFormat>On-screen Show (16:9)</PresentationFormat>
  <Paragraphs>261</Paragraphs>
  <Slides>37</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Wingdings</vt:lpstr>
      <vt:lpstr>Roboto</vt:lpstr>
      <vt:lpstr>Oswald</vt:lpstr>
      <vt:lpstr>Palanquin Dark</vt:lpstr>
      <vt:lpstr>Arial</vt:lpstr>
      <vt:lpstr>International Mother Language Day by Slidesgo</vt:lpstr>
      <vt:lpstr>Define &amp; Ideate</vt:lpstr>
      <vt:lpstr>Bryant</vt:lpstr>
      <vt:lpstr>OUTLINE</vt:lpstr>
      <vt:lpstr>Interviews</vt:lpstr>
      <vt:lpstr>SCOPE: Language learning as cultural learning</vt:lpstr>
      <vt:lpstr>— Nora</vt:lpstr>
      <vt:lpstr>PowerPoint Presentation</vt:lpstr>
      <vt:lpstr>— Richard</vt:lpstr>
      <vt:lpstr>PowerPoint Presentation</vt:lpstr>
      <vt:lpstr>POVs and HMWs</vt:lpstr>
      <vt:lpstr>Remember …</vt:lpstr>
      <vt:lpstr>Nora</vt:lpstr>
      <vt:lpstr>How might we …</vt:lpstr>
      <vt:lpstr>Rebecca</vt:lpstr>
      <vt:lpstr>How might we …</vt:lpstr>
      <vt:lpstr>Anna</vt:lpstr>
      <vt:lpstr>How might we …</vt:lpstr>
      <vt:lpstr>Solutions &amp; Experience Prototypes</vt:lpstr>
      <vt:lpstr>Virtual Homestay </vt:lpstr>
      <vt:lpstr>Assumption</vt:lpstr>
      <vt:lpstr>Participant</vt:lpstr>
      <vt:lpstr>Episode</vt:lpstr>
      <vt:lpstr>Assumption</vt:lpstr>
      <vt:lpstr>Participant</vt:lpstr>
      <vt:lpstr>Entertainment Intervention</vt:lpstr>
      <vt:lpstr>Assumption</vt:lpstr>
      <vt:lpstr>Participant</vt:lpstr>
      <vt:lpstr>Final Solution: Virtual Homestay</vt:lpstr>
      <vt:lpstr>Appendix</vt:lpstr>
      <vt:lpstr>Full Empathy Map — Nora</vt:lpstr>
      <vt:lpstr>Full Empathy Map — Richard</vt:lpstr>
      <vt:lpstr>HMW Brainstorm (POV #1)</vt:lpstr>
      <vt:lpstr>HMW Brainstorm (POV #2)</vt:lpstr>
      <vt:lpstr>HMW Brainstorm (POV #3)</vt:lpstr>
      <vt:lpstr>Solution Brainstorming (HMW #1)</vt:lpstr>
      <vt:lpstr>Solution Brainstorming (HMW #2)</vt:lpstr>
      <vt:lpstr>Solution Brainstorming (HMW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Tommy Alexander DeBenedetti</cp:lastModifiedBy>
  <cp:revision>4</cp:revision>
  <cp:lastPrinted>2024-10-11T02:34:39Z</cp:lastPrinted>
  <dcterms:modified xsi:type="dcterms:W3CDTF">2024-10-13T17:48:26Z</dcterms:modified>
</cp:coreProperties>
</file>